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</p:sldIdLst>
  <p:sldSz cy="9144000" cx="6858000"/>
  <p:notesSz cx="6858000" cy="9144000"/>
  <p:embeddedFontLst>
    <p:embeddedFont>
      <p:font typeface="Dosis"/>
      <p:regular r:id="rId6"/>
      <p:bold r:id="rId7"/>
    </p:embeddedFont>
    <p:embeddedFont>
      <p:font typeface="Roboto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2" roundtripDataSignature="AMtx7mhsb3mSFt0Y2nRoroAqbi/GY3Zx1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Roboto-boldItalic.fntdata"/><Relationship Id="rId10" Type="http://schemas.openxmlformats.org/officeDocument/2006/relationships/font" Target="fonts/Roboto-italic.fntdata"/><Relationship Id="rId12" Type="http://customschemas.google.com/relationships/presentationmetadata" Target="metadata"/><Relationship Id="rId9" Type="http://schemas.openxmlformats.org/officeDocument/2006/relationships/font" Target="fonts/Roboto-bold.fntdata"/><Relationship Id="rId5" Type="http://schemas.openxmlformats.org/officeDocument/2006/relationships/slide" Target="slides/slide1.xml"/><Relationship Id="rId6" Type="http://schemas.openxmlformats.org/officeDocument/2006/relationships/font" Target="fonts/Dosis-regular.fntdata"/><Relationship Id="rId7" Type="http://schemas.openxmlformats.org/officeDocument/2006/relationships/font" Target="fonts/Dosis-bold.fntdata"/><Relationship Id="rId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:notes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" name="Google Shape;1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-41306" y="-67733"/>
            <a:ext cx="2484469" cy="9270489"/>
          </a:xfrm>
          <a:custGeom>
            <a:rect b="b" l="l" r="r" t="t"/>
            <a:pathLst>
              <a:path extrusionOk="0" h="208586" w="132505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</p:sp>
      <p:sp>
        <p:nvSpPr>
          <p:cNvPr id="11" name="Google Shape;11;p3"/>
          <p:cNvSpPr/>
          <p:nvPr/>
        </p:nvSpPr>
        <p:spPr>
          <a:xfrm flipH="1">
            <a:off x="-677653" y="-31219"/>
            <a:ext cx="1319400" cy="1331733"/>
          </a:xfrm>
          <a:prstGeom prst="parallelogram">
            <a:avLst>
              <a:gd fmla="val 51542" name="adj"/>
            </a:avLst>
          </a:prstGeom>
          <a:solidFill>
            <a:srgbClr val="222222"/>
          </a:solidFill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3"/>
          <p:cNvSpPr/>
          <p:nvPr/>
        </p:nvSpPr>
        <p:spPr>
          <a:xfrm flipH="1">
            <a:off x="354101" y="-16933"/>
            <a:ext cx="388800" cy="1331733"/>
          </a:xfrm>
          <a:prstGeom prst="parallelogram">
            <a:avLst>
              <a:gd fmla="val 75009" name="adj"/>
            </a:avLst>
          </a:prstGeom>
          <a:solidFill>
            <a:srgbClr val="FF8700"/>
          </a:solidFill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3"/>
          <p:cNvSpPr/>
          <p:nvPr/>
        </p:nvSpPr>
        <p:spPr>
          <a:xfrm flipH="1">
            <a:off x="742781" y="8757067"/>
            <a:ext cx="6277275" cy="405333"/>
          </a:xfrm>
          <a:prstGeom prst="parallelogram">
            <a:avLst>
              <a:gd fmla="val 51542" name="adj"/>
            </a:avLst>
          </a:prstGeom>
          <a:solidFill>
            <a:srgbClr val="FF8700"/>
          </a:solidFill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0" y="0"/>
            <a:ext cx="446175" cy="130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28675" y="490800"/>
            <a:ext cx="5043375" cy="13317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28675" y="2133600"/>
            <a:ext cx="5686425" cy="66234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8700"/>
              </a:buClr>
              <a:buSzPts val="3000"/>
              <a:buFont typeface="Roboto"/>
              <a:buChar char="▸"/>
              <a:defRPr b="0" i="0" sz="30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b="0" i="0" sz="24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b="0" i="0" sz="24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0" y="0"/>
            <a:ext cx="446175" cy="130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"/>
          <p:cNvSpPr/>
          <p:nvPr/>
        </p:nvSpPr>
        <p:spPr>
          <a:xfrm>
            <a:off x="1576842" y="1258268"/>
            <a:ext cx="386516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MX" sz="1400" u="none" cap="none" strike="noStrike">
                <a:solidFill>
                  <a:srgbClr val="CC6600"/>
                </a:solidFill>
                <a:latin typeface="Arial"/>
                <a:ea typeface="Arial"/>
                <a:cs typeface="Arial"/>
                <a:sym typeface="Arial"/>
              </a:rPr>
              <a:t>ESCUELA PRIMARIA “JUSTO SIERRA”</a:t>
            </a:r>
            <a:endParaRPr b="0" i="0" sz="1400" u="none" cap="none" strike="noStrike">
              <a:solidFill>
                <a:srgbClr val="CC66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" name="Google Shape;20;p1"/>
          <p:cNvPicPr preferRelativeResize="0"/>
          <p:nvPr/>
        </p:nvPicPr>
        <p:blipFill rotWithShape="1">
          <a:blip r:embed="rId3">
            <a:alphaModFix/>
          </a:blip>
          <a:srcRect b="5061" l="0" r="18234" t="29397"/>
          <a:stretch/>
        </p:blipFill>
        <p:spPr>
          <a:xfrm>
            <a:off x="730778" y="198385"/>
            <a:ext cx="1187004" cy="395419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"/>
          <p:cNvSpPr/>
          <p:nvPr/>
        </p:nvSpPr>
        <p:spPr>
          <a:xfrm>
            <a:off x="446175" y="2370525"/>
            <a:ext cx="5965800" cy="23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Escuela Primaria “Justo Sierra” se encuentra ubicada en el municipio de Progreso de Obregón, Hidalgo. Fue construida por cooperación del gobierno estatal (Lic. Vicente Aguirre) y  el pueblo de Progreso de Obregón. Se inaugura en Marzo de 1951 oficialmente. La escuela primaria “ Justo Sierra” es uno de los elementos que ha nacido y crecido con en el municipio de Progreso de Obregón. Su monumentalidad se evidencia por su tamaño ya que ocupa toda una manzana, aunado a esto, también refleja ciertos rasgos del funcionalismo mexicano, como lo sobrio en la decoración, en la herrería y en la planta con patio al centro, Esta escuela se ha convertido en un elemento representante del surgimiento del municipio de Progreso y de su historia.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"/>
          <p:cNvSpPr/>
          <p:nvPr/>
        </p:nvSpPr>
        <p:spPr>
          <a:xfrm flipH="1" rot="10800000">
            <a:off x="434872" y="1085262"/>
            <a:ext cx="6149103" cy="45719"/>
          </a:xfrm>
          <a:prstGeom prst="rect">
            <a:avLst/>
          </a:prstGeom>
          <a:solidFill>
            <a:srgbClr val="FF9900"/>
          </a:solidFill>
          <a:ln cap="flat" cmpd="sng" w="254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"/>
          <p:cNvSpPr/>
          <p:nvPr/>
        </p:nvSpPr>
        <p:spPr>
          <a:xfrm>
            <a:off x="682119" y="586061"/>
            <a:ext cx="2505814" cy="507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CLAVE: </a:t>
            </a:r>
            <a:r>
              <a:rPr b="0" i="0" lang="es-MX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CEMOD-P1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CATEGORÍA: </a:t>
            </a:r>
            <a:r>
              <a:rPr b="0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CULTURAL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SUBCATEGORÍA:  </a:t>
            </a:r>
            <a:r>
              <a:rPr b="0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ÉPOCA MODERNA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1"/>
          <p:cNvSpPr/>
          <p:nvPr/>
        </p:nvSpPr>
        <p:spPr>
          <a:xfrm>
            <a:off x="446175" y="1921239"/>
            <a:ext cx="350288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b="1" i="0" lang="es-MX" sz="9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UBICACIÓN: </a:t>
            </a:r>
            <a:r>
              <a:rPr b="0" i="0" lang="es-MX" sz="9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PROGRESO DE OBREGÓN, HIDALGO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b="1" i="0" lang="es-MX" sz="9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COORDENADAS :</a:t>
            </a:r>
            <a:r>
              <a:rPr b="0" i="0" lang="es-MX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20°14'48.9"N</a:t>
            </a:r>
            <a:r>
              <a:rPr b="0" i="0" lang="es-MX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s-MX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99°11'24.4"W</a:t>
            </a:r>
            <a:r>
              <a:rPr b="0" i="0" lang="es-MX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" name="Google Shape;2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49731" y="218031"/>
            <a:ext cx="628366" cy="677457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"/>
          <p:cNvSpPr/>
          <p:nvPr/>
        </p:nvSpPr>
        <p:spPr>
          <a:xfrm>
            <a:off x="1917264" y="239730"/>
            <a:ext cx="366977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CENTRO DE INFORMACIÓN CULTURAL Y NATURAL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DEL VALLE DE MEZQUITAL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2924973" y="672622"/>
            <a:ext cx="1672253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LUGARES CULTURALES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5953302" y="863094"/>
            <a:ext cx="668773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PÁG. 1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" name="Google Shape;2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178097" y="345164"/>
            <a:ext cx="443978" cy="364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illiam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DELL</dc:creator>
</cp:coreProperties>
</file>