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</p:sldIdLst>
  <p:sldSz cy="9144000" cx="6858000"/>
  <p:notesSz cx="6858000" cy="9144000"/>
  <p:embeddedFontLst>
    <p:embeddedFont>
      <p:font typeface="Dosis"/>
      <p:regular r:id="rId6"/>
      <p:bold r:id="rId7"/>
    </p:embeddedFont>
    <p:embeddedFont>
      <p:font typeface="Roboto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2" roundtripDataSignature="AMtx7mgJ8juGf53ZQ556L/ioIUHDFO/J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font" Target="fonts/Roboto-boldItalic.fntdata"/><Relationship Id="rId10" Type="http://schemas.openxmlformats.org/officeDocument/2006/relationships/font" Target="fonts/Roboto-italic.fntdata"/><Relationship Id="rId12" Type="http://customschemas.google.com/relationships/presentationmetadata" Target="metadata"/><Relationship Id="rId9" Type="http://schemas.openxmlformats.org/officeDocument/2006/relationships/font" Target="fonts/Roboto-bold.fntdata"/><Relationship Id="rId5" Type="http://schemas.openxmlformats.org/officeDocument/2006/relationships/slide" Target="slides/slide1.xml"/><Relationship Id="rId6" Type="http://schemas.openxmlformats.org/officeDocument/2006/relationships/font" Target="fonts/Dosis-regular.fntdata"/><Relationship Id="rId7" Type="http://schemas.openxmlformats.org/officeDocument/2006/relationships/font" Target="fonts/Dosis-bold.fntdata"/><Relationship Id="rId8" Type="http://schemas.openxmlformats.org/officeDocument/2006/relationships/font" Target="fonts/Robo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" name="Google Shape;1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/>
          <p:nvPr/>
        </p:nvSpPr>
        <p:spPr>
          <a:xfrm>
            <a:off x="-41306" y="-67733"/>
            <a:ext cx="2484469" cy="9270489"/>
          </a:xfrm>
          <a:custGeom>
            <a:rect b="b" l="l" r="r" t="t"/>
            <a:pathLst>
              <a:path extrusionOk="0" h="208586" w="132505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11" name="Google Shape;11;p3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fmla="val 51542" name="adj"/>
            </a:avLst>
          </a:prstGeom>
          <a:solidFill>
            <a:srgbClr val="222222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3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fmla="val 75009" name="adj"/>
            </a:avLst>
          </a:prstGeom>
          <a:solidFill>
            <a:srgbClr val="FF87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3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fmla="val 51542" name="adj"/>
            </a:avLst>
          </a:prstGeom>
          <a:solidFill>
            <a:srgbClr val="FF87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b="0" i="0" sz="30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b="0" i="0" sz="24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b="0" i="0" sz="24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1"/>
          <p:cNvPicPr preferRelativeResize="0"/>
          <p:nvPr/>
        </p:nvPicPr>
        <p:blipFill rotWithShape="1">
          <a:blip r:embed="rId3">
            <a:alphaModFix/>
          </a:blip>
          <a:srcRect b="5061" l="0" r="18234" t="29397"/>
          <a:stretch/>
        </p:blipFill>
        <p:spPr>
          <a:xfrm>
            <a:off x="730778" y="198385"/>
            <a:ext cx="1187004" cy="395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32033" y="-28325"/>
            <a:ext cx="779065" cy="83993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"/>
          <p:cNvSpPr/>
          <p:nvPr/>
        </p:nvSpPr>
        <p:spPr>
          <a:xfrm>
            <a:off x="2364718" y="1250014"/>
            <a:ext cx="228940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MX" sz="1400" u="none" cap="none" strike="noStrike">
                <a:solidFill>
                  <a:srgbClr val="CC6600"/>
                </a:solidFill>
                <a:latin typeface="Arial"/>
                <a:ea typeface="Arial"/>
                <a:cs typeface="Arial"/>
                <a:sym typeface="Arial"/>
              </a:rPr>
              <a:t>FERIA DE MAGDALENA</a:t>
            </a:r>
            <a:endParaRPr/>
          </a:p>
        </p:txBody>
      </p:sp>
      <p:sp>
        <p:nvSpPr>
          <p:cNvPr id="22" name="Google Shape;22;p1"/>
          <p:cNvSpPr/>
          <p:nvPr/>
        </p:nvSpPr>
        <p:spPr>
          <a:xfrm flipH="1" rot="10800000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 cap="flat" cmpd="sng" w="254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635183" y="570286"/>
            <a:ext cx="2852063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CLAVE: 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ICAF-ACT2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CATEGORÍA: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INMATERIALES CULTURALES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SUBCATEGORÍA: 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ACTOS FESTIVOS </a:t>
            </a:r>
            <a:endParaRPr/>
          </a:p>
        </p:txBody>
      </p:sp>
      <p:sp>
        <p:nvSpPr>
          <p:cNvPr id="24" name="Google Shape;24;p1"/>
          <p:cNvSpPr/>
          <p:nvPr/>
        </p:nvSpPr>
        <p:spPr>
          <a:xfrm>
            <a:off x="316580" y="2312827"/>
            <a:ext cx="6094518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feria patronal del señor de las Maravillas, mejor conocida como “feria de Magdalena.” Se lleva a cabo el 22 de julio y se caracteriza por que la gente de los pueblos va en procesión caminando hasta la iglesia, en esta feria hacen antojitos, principalmente se vende barbacoa de chivo u de borrego, se toman el tradicional pulque y el licor de zarzamora.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 acto festivo es incomparable por los paisajes que ofrece, por su gente tan amable y porque es territorio del puma en hidalgo, se la pasa uno muy bien en compañía de su familia o amigos.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sugiere ir bien abrigados porque por hay neblina también en estas fechas hace </a:t>
            </a:r>
            <a:r>
              <a:rPr lang="es-MX" sz="1200"/>
              <a:t>frío</a:t>
            </a: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si van en autos se recomienda que sean carros altos de preferencia, porque generalmente en esa fecha llueve mucho y el terreno se pone fangoso.</a:t>
            </a:r>
            <a:endParaRPr/>
          </a:p>
        </p:txBody>
      </p:sp>
      <p:sp>
        <p:nvSpPr>
          <p:cNvPr id="25" name="Google Shape;25;p1"/>
          <p:cNvSpPr/>
          <p:nvPr/>
        </p:nvSpPr>
        <p:spPr>
          <a:xfrm>
            <a:off x="316580" y="1826170"/>
            <a:ext cx="47532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UBICACIÓN: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localiza en el Municipio Actopan del Estado de Hidalgo, México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COORDENADAS : </a:t>
            </a:r>
            <a:r>
              <a:rPr b="0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20°15'59.5"N 98°56'43.5"W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1797168" y="194710"/>
            <a:ext cx="366977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OBSERVATORIO DEL PATRIMONIO CULTURAL Y NATURAL DEL VALLE DE  MEZQUITAL</a:t>
            </a:r>
            <a:endParaRPr/>
          </a:p>
        </p:txBody>
      </p:sp>
      <p:sp>
        <p:nvSpPr>
          <p:cNvPr id="27" name="Google Shape;27;p1"/>
          <p:cNvSpPr/>
          <p:nvPr/>
        </p:nvSpPr>
        <p:spPr>
          <a:xfrm>
            <a:off x="5811233" y="801505"/>
            <a:ext cx="60305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s-MX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PÁG. 1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"/>
          <p:cNvSpPr/>
          <p:nvPr/>
        </p:nvSpPr>
        <p:spPr>
          <a:xfrm>
            <a:off x="2729621" y="502422"/>
            <a:ext cx="1858201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INMATERIALES CULTURALES 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DELL</dc:creator>
</cp:coreProperties>
</file>