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iXLRvv3NxpfiNfPIENTekKXTxnG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2.png"/><Relationship Id="rId7"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0" name="Google Shape;20;p1"/>
          <p:cNvSpPr txBox="1"/>
          <p:nvPr>
            <p:ph idx="12" type="sldNum"/>
          </p:nvPr>
        </p:nvSpPr>
        <p:spPr>
          <a:xfrm>
            <a:off x="0" y="2643188"/>
            <a:ext cx="446175" cy="548775"/>
          </a:xfrm>
          <a:prstGeom prst="rect">
            <a:avLst/>
          </a:prstGeom>
          <a:noFill/>
          <a:ln>
            <a:noFill/>
          </a:ln>
        </p:spPr>
        <p:txBody>
          <a:bodyPr anchorCtr="0" anchor="ctr" bIns="68550" lIns="68550" spcFirstLastPara="1" rIns="68550" wrap="square" tIns="68550">
            <a:noAutofit/>
          </a:bodyPr>
          <a:lstStyle/>
          <a:p>
            <a:pPr indent="0" lvl="0" marL="0" rtl="0" algn="ctr">
              <a:lnSpc>
                <a:spcPct val="100000"/>
              </a:lnSpc>
              <a:spcBef>
                <a:spcPts val="0"/>
              </a:spcBef>
              <a:spcAft>
                <a:spcPts val="0"/>
              </a:spcAft>
              <a:buSzPts val="900"/>
              <a:buNone/>
            </a:pPr>
            <a:fld id="{00000000-1234-1234-1234-123412341234}" type="slidenum">
              <a:rPr lang="es-MX"/>
              <a:t>‹#›</a:t>
            </a:fld>
            <a:endParaRPr/>
          </a:p>
        </p:txBody>
      </p:sp>
      <p:pic>
        <p:nvPicPr>
          <p:cNvPr id="21" name="Google Shape;21;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2" name="Google Shape;22;p1"/>
          <p:cNvSpPr/>
          <p:nvPr/>
        </p:nvSpPr>
        <p:spPr>
          <a:xfrm>
            <a:off x="729381" y="540551"/>
            <a:ext cx="4204126"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ICAT-ACT1</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b="1"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sp>
        <p:nvSpPr>
          <p:cNvPr id="23" name="Google Shape;23;p1"/>
          <p:cNvSpPr/>
          <p:nvPr/>
        </p:nvSpPr>
        <p:spPr>
          <a:xfrm>
            <a:off x="458277" y="1377170"/>
            <a:ext cx="3929643"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24" name="Google Shape;24;p1"/>
          <p:cNvSpPr/>
          <p:nvPr/>
        </p:nvSpPr>
        <p:spPr>
          <a:xfrm>
            <a:off x="459274" y="2263656"/>
            <a:ext cx="1285849" cy="624627"/>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5" name="Google Shape;25;p1"/>
          <p:cNvSpPr/>
          <p:nvPr/>
        </p:nvSpPr>
        <p:spPr>
          <a:xfrm>
            <a:off x="418664" y="2275174"/>
            <a:ext cx="48603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Clima:</a:t>
            </a:r>
            <a:endParaRPr/>
          </a:p>
        </p:txBody>
      </p:sp>
      <p:sp>
        <p:nvSpPr>
          <p:cNvPr id="26" name="Google Shape;26;p1"/>
          <p:cNvSpPr/>
          <p:nvPr/>
        </p:nvSpPr>
        <p:spPr>
          <a:xfrm>
            <a:off x="422250" y="1810384"/>
            <a:ext cx="131318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Ubicación y Localización:</a:t>
            </a:r>
            <a:endParaRPr/>
          </a:p>
        </p:txBody>
      </p:sp>
      <p:sp>
        <p:nvSpPr>
          <p:cNvPr id="27" name="Google Shape;27;p1"/>
          <p:cNvSpPr/>
          <p:nvPr/>
        </p:nvSpPr>
        <p:spPr>
          <a:xfrm>
            <a:off x="434872" y="1367638"/>
            <a:ext cx="1225015"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Nombre del Inmaterial:</a:t>
            </a:r>
            <a:endParaRPr/>
          </a:p>
        </p:txBody>
      </p:sp>
      <p:sp>
        <p:nvSpPr>
          <p:cNvPr id="28" name="Google Shape;28;p1"/>
          <p:cNvSpPr/>
          <p:nvPr/>
        </p:nvSpPr>
        <p:spPr>
          <a:xfrm>
            <a:off x="4424884" y="1377169"/>
            <a:ext cx="2043338" cy="178643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29" name="Google Shape;29;p1"/>
          <p:cNvSpPr/>
          <p:nvPr/>
        </p:nvSpPr>
        <p:spPr>
          <a:xfrm>
            <a:off x="458279" y="2938636"/>
            <a:ext cx="3928646" cy="1979440"/>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0" name="Google Shape;30;p1"/>
          <p:cNvSpPr/>
          <p:nvPr/>
        </p:nvSpPr>
        <p:spPr>
          <a:xfrm>
            <a:off x="4424884" y="381616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1" name="Google Shape;31;p1"/>
          <p:cNvSpPr/>
          <p:nvPr/>
        </p:nvSpPr>
        <p:spPr>
          <a:xfrm>
            <a:off x="4386925" y="3813894"/>
            <a:ext cx="550151"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Lengua:</a:t>
            </a:r>
            <a:endParaRPr/>
          </a:p>
        </p:txBody>
      </p:sp>
      <p:sp>
        <p:nvSpPr>
          <p:cNvPr id="32" name="Google Shape;32;p1"/>
          <p:cNvSpPr/>
          <p:nvPr/>
        </p:nvSpPr>
        <p:spPr>
          <a:xfrm>
            <a:off x="458278"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33" name="Google Shape;33;p1"/>
          <p:cNvSpPr/>
          <p:nvPr/>
        </p:nvSpPr>
        <p:spPr>
          <a:xfrm>
            <a:off x="432504" y="4968429"/>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Justificación:</a:t>
            </a:r>
            <a:endParaRPr/>
          </a:p>
        </p:txBody>
      </p:sp>
      <p:sp>
        <p:nvSpPr>
          <p:cNvPr id="34" name="Google Shape;34;p1"/>
          <p:cNvSpPr/>
          <p:nvPr/>
        </p:nvSpPr>
        <p:spPr>
          <a:xfrm>
            <a:off x="4424884" y="3216183"/>
            <a:ext cx="2043339" cy="52917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Subcategoría:</a:t>
            </a:r>
            <a:endParaRPr/>
          </a:p>
          <a:p>
            <a:pPr indent="0" lvl="0" marL="0" marR="0" rtl="0" algn="l">
              <a:lnSpc>
                <a:spcPct val="100000"/>
              </a:lnSpc>
              <a:spcBef>
                <a:spcPts val="0"/>
              </a:spcBef>
              <a:spcAft>
                <a:spcPts val="0"/>
              </a:spcAft>
              <a:buNone/>
            </a:pPr>
            <a:r>
              <a:t/>
            </a:r>
            <a:endParaRPr b="1" i="0" sz="800" u="none" cap="none" strike="noStrik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None/>
            </a:pPr>
            <a:r>
              <a:rPr b="0" i="0" lang="es-MX" sz="800" u="none" cap="none" strike="noStrike">
                <a:solidFill>
                  <a:schemeClr val="dk1"/>
                </a:solidFill>
                <a:latin typeface="Times New Roman"/>
                <a:ea typeface="Times New Roman"/>
                <a:cs typeface="Times New Roman"/>
                <a:sym typeface="Times New Roman"/>
              </a:rPr>
              <a:t>Usos Sociales </a:t>
            </a:r>
            <a:endParaRPr/>
          </a:p>
        </p:txBody>
      </p:sp>
      <p:sp>
        <p:nvSpPr>
          <p:cNvPr id="35" name="Google Shape;35;p1"/>
          <p:cNvSpPr/>
          <p:nvPr/>
        </p:nvSpPr>
        <p:spPr>
          <a:xfrm>
            <a:off x="1653494" y="1479522"/>
            <a:ext cx="569387"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Barbacoa</a:t>
            </a:r>
            <a:endParaRPr/>
          </a:p>
        </p:txBody>
      </p:sp>
      <p:sp>
        <p:nvSpPr>
          <p:cNvPr id="36" name="Google Shape;36;p1"/>
          <p:cNvSpPr/>
          <p:nvPr/>
        </p:nvSpPr>
        <p:spPr>
          <a:xfrm>
            <a:off x="1645781" y="1890562"/>
            <a:ext cx="2729313"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Se localiza en el Municipio Actopan del Estado de Hidalgo, México.</a:t>
            </a:r>
            <a:endParaRPr/>
          </a:p>
        </p:txBody>
      </p:sp>
      <p:sp>
        <p:nvSpPr>
          <p:cNvPr id="37" name="Google Shape;37;p1"/>
          <p:cNvSpPr/>
          <p:nvPr/>
        </p:nvSpPr>
        <p:spPr>
          <a:xfrm>
            <a:off x="4386925" y="4393876"/>
            <a:ext cx="383438"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Uso:</a:t>
            </a:r>
            <a:endParaRPr/>
          </a:p>
        </p:txBody>
      </p:sp>
      <p:sp>
        <p:nvSpPr>
          <p:cNvPr id="38" name="Google Shape;38;p1"/>
          <p:cNvSpPr/>
          <p:nvPr/>
        </p:nvSpPr>
        <p:spPr>
          <a:xfrm>
            <a:off x="454393" y="5257520"/>
            <a:ext cx="2971277" cy="156966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Actopan es un pueblo ubicado unos 40 km al noroeste de Pachuca. Es conocido por ser una especie de zona cero para la barbacoa estilo Hidalgo. Aquí, el ritual para preparar la carne de borrego es casi sagrado y, como tal, se ha mantenido a lo largo de los años.</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Los residentes del municipio de Actopan consideran la preparación de la barbacoa como un acto importante y ancestral, además es un acto cultural ya que hace resaltar al municipio por su gastronomía e historia. </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En el siglo XX se volvió un platillo típico para degustar todo el año y como se puede esperar este es una de las comidas favoritas de las familias mexicanas para desayunar los fines de semana. </a:t>
            </a:r>
            <a:endParaRPr/>
          </a:p>
          <a:p>
            <a:pPr indent="0" lvl="0" marL="0" marR="0" rtl="0" algn="just">
              <a:lnSpc>
                <a:spcPct val="100000"/>
              </a:lnSpc>
              <a:spcBef>
                <a:spcPts val="0"/>
              </a:spcBef>
              <a:spcAft>
                <a:spcPts val="0"/>
              </a:spcAft>
              <a:buNone/>
            </a:pPr>
            <a:r>
              <a:t/>
            </a:r>
            <a:endParaRPr b="0" i="0" sz="800" u="none" cap="none" strike="noStrike">
              <a:solidFill>
                <a:srgbClr val="000000"/>
              </a:solidFill>
              <a:latin typeface="Times New Roman"/>
              <a:ea typeface="Times New Roman"/>
              <a:cs typeface="Times New Roman"/>
              <a:sym typeface="Times New Roman"/>
            </a:endParaRPr>
          </a:p>
        </p:txBody>
      </p:sp>
      <p:sp>
        <p:nvSpPr>
          <p:cNvPr id="39" name="Google Shape;39;p1"/>
          <p:cNvSpPr/>
          <p:nvPr/>
        </p:nvSpPr>
        <p:spPr>
          <a:xfrm>
            <a:off x="1785733" y="2261140"/>
            <a:ext cx="2602187" cy="299126"/>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40" name="Google Shape;40;p1"/>
          <p:cNvSpPr/>
          <p:nvPr/>
        </p:nvSpPr>
        <p:spPr>
          <a:xfrm>
            <a:off x="1782086" y="2300543"/>
            <a:ext cx="2620540"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Coordenadas</a:t>
            </a:r>
            <a:r>
              <a:rPr b="0" i="0" lang="es-MX" sz="800" u="none" cap="none" strike="noStrike">
                <a:solidFill>
                  <a:srgbClr val="000000"/>
                </a:solidFill>
                <a:latin typeface="Arial"/>
                <a:ea typeface="Arial"/>
                <a:cs typeface="Arial"/>
                <a:sym typeface="Arial"/>
              </a:rPr>
              <a:t>: 20°15'59.5"N 98°56'43.5"W</a:t>
            </a:r>
            <a:r>
              <a:rPr b="0" i="0" lang="es-MX" sz="400" u="none" cap="none" strike="noStrike">
                <a:solidFill>
                  <a:srgbClr val="000000"/>
                </a:solidFill>
                <a:latin typeface="Arial"/>
                <a:ea typeface="Arial"/>
                <a:cs typeface="Arial"/>
                <a:sym typeface="Arial"/>
              </a:rPr>
              <a:t> </a:t>
            </a:r>
            <a:endParaRPr b="0" i="0" sz="800" u="none" cap="none" strike="noStrike">
              <a:solidFill>
                <a:srgbClr val="000000"/>
              </a:solidFill>
              <a:latin typeface="Arial"/>
              <a:ea typeface="Arial"/>
              <a:cs typeface="Arial"/>
              <a:sym typeface="Arial"/>
            </a:endParaRPr>
          </a:p>
        </p:txBody>
      </p:sp>
      <p:sp>
        <p:nvSpPr>
          <p:cNvPr id="41" name="Google Shape;41;p1"/>
          <p:cNvSpPr/>
          <p:nvPr/>
        </p:nvSpPr>
        <p:spPr>
          <a:xfrm>
            <a:off x="454393" y="2958406"/>
            <a:ext cx="3920428" cy="144655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Descripción contextual (social, ambiental, cultural): </a:t>
            </a:r>
            <a:endParaRPr/>
          </a:p>
          <a:p>
            <a:pPr indent="0" lvl="0" marL="0" marR="0" rtl="0" algn="just">
              <a:lnSpc>
                <a:spcPct val="100000"/>
              </a:lnSpc>
              <a:spcBef>
                <a:spcPts val="0"/>
              </a:spcBef>
              <a:spcAft>
                <a:spcPts val="0"/>
              </a:spcAft>
              <a:buNone/>
            </a:pPr>
            <a:r>
              <a:t/>
            </a:r>
            <a:endParaRPr b="0" i="0" sz="800" u="none" cap="none" strike="noStrike">
              <a:solidFill>
                <a:srgbClr val="000000"/>
              </a:solidFill>
              <a:latin typeface="Times New Roman"/>
              <a:ea typeface="Times New Roman"/>
              <a:cs typeface="Times New Roman"/>
              <a:sym typeface="Times New Roman"/>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Existen dos principales teorías sobre el origen de la palabra barbacoa: la primera que proviene del maya Baalbak’Kaab (carne tapada con tierra) y la segunda que se origina del taíno caribeño Barabicu (carne cocinada sobre andamios de madera). Independientemente del origen de este vocablo, no hay duda que la barbacoa es un sistema de cocción por calor indirecto inventado por las culturas prehispánicas. </a:t>
            </a:r>
            <a:endParaRPr/>
          </a:p>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Los tlaxcaltecas utilizaban las pencas de maguey asadas para envolver carne de conejo, armadillo, venado, guajolote e iguana, la cual era cocinada a fuego lento en hoyos cavados en la tierra. Los españoles se sorprendieron con esta técnica e introdujeron la carne de cordero a la ecuación. Fue así como nació la barbacoa de cordero.</a:t>
            </a:r>
            <a:endParaRPr/>
          </a:p>
        </p:txBody>
      </p:sp>
      <p:sp>
        <p:nvSpPr>
          <p:cNvPr id="42" name="Google Shape;42;p1"/>
          <p:cNvSpPr/>
          <p:nvPr/>
        </p:nvSpPr>
        <p:spPr>
          <a:xfrm>
            <a:off x="1782087" y="2604540"/>
            <a:ext cx="2605834" cy="283743"/>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s-MX" sz="800" u="none" cap="none" strike="noStrike">
                <a:solidFill>
                  <a:schemeClr val="dk1"/>
                </a:solidFill>
                <a:latin typeface="Times New Roman"/>
                <a:ea typeface="Times New Roman"/>
                <a:cs typeface="Times New Roman"/>
                <a:sym typeface="Times New Roman"/>
              </a:rPr>
              <a:t>Temperatura:</a:t>
            </a:r>
            <a:r>
              <a:rPr b="0" i="0" lang="es-MX" sz="800" u="none" cap="none" strike="noStrike">
                <a:solidFill>
                  <a:schemeClr val="dk1"/>
                </a:solidFill>
                <a:latin typeface="Times New Roman"/>
                <a:ea typeface="Times New Roman"/>
                <a:cs typeface="Times New Roman"/>
                <a:sym typeface="Times New Roman"/>
              </a:rPr>
              <a:t> 22° la máxima y 6° la mínima </a:t>
            </a:r>
            <a:endParaRPr/>
          </a:p>
        </p:txBody>
      </p:sp>
      <p:sp>
        <p:nvSpPr>
          <p:cNvPr id="43" name="Google Shape;43;p1"/>
          <p:cNvSpPr/>
          <p:nvPr/>
        </p:nvSpPr>
        <p:spPr>
          <a:xfrm>
            <a:off x="4768962" y="4049497"/>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Otomí</a:t>
            </a:r>
            <a:endParaRPr/>
          </a:p>
        </p:txBody>
      </p:sp>
      <p:sp>
        <p:nvSpPr>
          <p:cNvPr id="44" name="Google Shape;44;p1"/>
          <p:cNvSpPr/>
          <p:nvPr/>
        </p:nvSpPr>
        <p:spPr>
          <a:xfrm>
            <a:off x="3485777" y="4971585"/>
            <a:ext cx="2982445" cy="3528761"/>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45" name="Google Shape;45;p1"/>
          <p:cNvSpPr/>
          <p:nvPr/>
        </p:nvSpPr>
        <p:spPr>
          <a:xfrm>
            <a:off x="3466497" y="4990674"/>
            <a:ext cx="1246229"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800" u="none" cap="none" strike="noStrike">
                <a:solidFill>
                  <a:srgbClr val="000000"/>
                </a:solidFill>
                <a:latin typeface="Times New Roman"/>
                <a:ea typeface="Times New Roman"/>
                <a:cs typeface="Times New Roman"/>
                <a:sym typeface="Times New Roman"/>
              </a:rPr>
              <a:t>Localización :</a:t>
            </a:r>
            <a:endParaRPr/>
          </a:p>
        </p:txBody>
      </p:sp>
      <p:pic>
        <p:nvPicPr>
          <p:cNvPr id="46" name="Google Shape;46;p1"/>
          <p:cNvPicPr preferRelativeResize="0"/>
          <p:nvPr/>
        </p:nvPicPr>
        <p:blipFill rotWithShape="1">
          <a:blip r:embed="rId4">
            <a:alphaModFix/>
          </a:blip>
          <a:srcRect b="0" l="0" r="0" t="0"/>
          <a:stretch/>
        </p:blipFill>
        <p:spPr>
          <a:xfrm>
            <a:off x="5511631" y="189063"/>
            <a:ext cx="628366" cy="677457"/>
          </a:xfrm>
          <a:prstGeom prst="rect">
            <a:avLst/>
          </a:prstGeom>
          <a:noFill/>
          <a:ln>
            <a:noFill/>
          </a:ln>
        </p:spPr>
      </p:pic>
      <p:sp>
        <p:nvSpPr>
          <p:cNvPr id="47" name="Google Shape;47;p1"/>
          <p:cNvSpPr/>
          <p:nvPr/>
        </p:nvSpPr>
        <p:spPr>
          <a:xfrm>
            <a:off x="1879164" y="210762"/>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8" name="Google Shape;48;p1"/>
          <p:cNvSpPr/>
          <p:nvPr/>
        </p:nvSpPr>
        <p:spPr>
          <a:xfrm>
            <a:off x="2803799" y="495456"/>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
        <p:nvSpPr>
          <p:cNvPr id="49" name="Google Shape;49;p1"/>
          <p:cNvSpPr/>
          <p:nvPr/>
        </p:nvSpPr>
        <p:spPr>
          <a:xfrm>
            <a:off x="5915202" y="834126"/>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50" name="Google Shape;50;p1"/>
          <p:cNvPicPr preferRelativeResize="0"/>
          <p:nvPr/>
        </p:nvPicPr>
        <p:blipFill rotWithShape="1">
          <a:blip r:embed="rId5">
            <a:alphaModFix/>
          </a:blip>
          <a:srcRect b="0" l="0" r="0" t="0"/>
          <a:stretch/>
        </p:blipFill>
        <p:spPr>
          <a:xfrm>
            <a:off x="6139997" y="316196"/>
            <a:ext cx="443978" cy="364201"/>
          </a:xfrm>
          <a:prstGeom prst="rect">
            <a:avLst/>
          </a:prstGeom>
          <a:noFill/>
          <a:ln>
            <a:noFill/>
          </a:ln>
        </p:spPr>
      </p:pic>
      <p:sp>
        <p:nvSpPr>
          <p:cNvPr id="51" name="Google Shape;51;p1"/>
          <p:cNvSpPr/>
          <p:nvPr/>
        </p:nvSpPr>
        <p:spPr>
          <a:xfrm>
            <a:off x="458278" y="1817350"/>
            <a:ext cx="3929642" cy="395954"/>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800" u="none" cap="none" strike="noStrike">
              <a:solidFill>
                <a:schemeClr val="dk1"/>
              </a:solidFill>
              <a:latin typeface="Times New Roman"/>
              <a:ea typeface="Times New Roman"/>
              <a:cs typeface="Times New Roman"/>
              <a:sym typeface="Times New Roman"/>
            </a:endParaRPr>
          </a:p>
        </p:txBody>
      </p:sp>
      <p:sp>
        <p:nvSpPr>
          <p:cNvPr id="52" name="Google Shape;52;p1"/>
          <p:cNvSpPr/>
          <p:nvPr/>
        </p:nvSpPr>
        <p:spPr>
          <a:xfrm>
            <a:off x="4424884" y="4399417"/>
            <a:ext cx="2043338" cy="519585"/>
          </a:xfrm>
          <a:prstGeom prst="rect">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200" u="none" cap="none" strike="noStrike">
              <a:solidFill>
                <a:schemeClr val="dk1"/>
              </a:solidFill>
              <a:latin typeface="Times New Roman"/>
              <a:ea typeface="Times New Roman"/>
              <a:cs typeface="Times New Roman"/>
              <a:sym typeface="Times New Roman"/>
            </a:endParaRPr>
          </a:p>
        </p:txBody>
      </p:sp>
      <p:sp>
        <p:nvSpPr>
          <p:cNvPr id="53" name="Google Shape;53;p1"/>
          <p:cNvSpPr/>
          <p:nvPr/>
        </p:nvSpPr>
        <p:spPr>
          <a:xfrm>
            <a:off x="4768962" y="4627206"/>
            <a:ext cx="1601010" cy="21544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Cultural y Religioso </a:t>
            </a:r>
            <a:endParaRPr/>
          </a:p>
        </p:txBody>
      </p:sp>
      <p:sp>
        <p:nvSpPr>
          <p:cNvPr id="54" name="Google Shape;54;p1"/>
          <p:cNvSpPr txBox="1"/>
          <p:nvPr/>
        </p:nvSpPr>
        <p:spPr>
          <a:xfrm>
            <a:off x="432509" y="2452280"/>
            <a:ext cx="1416024" cy="21544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MX" sz="800" u="none" cap="none" strike="noStrike">
                <a:solidFill>
                  <a:srgbClr val="000000"/>
                </a:solidFill>
                <a:latin typeface="Times New Roman"/>
                <a:ea typeface="Times New Roman"/>
                <a:cs typeface="Times New Roman"/>
                <a:sym typeface="Times New Roman"/>
              </a:rPr>
              <a:t>S</a:t>
            </a:r>
            <a:r>
              <a:rPr b="0" i="0" lang="es-MX" sz="800" u="none" cap="none" strike="noStrike">
                <a:solidFill>
                  <a:srgbClr val="000000"/>
                </a:solidFill>
                <a:latin typeface="Times New Roman"/>
                <a:ea typeface="Times New Roman"/>
                <a:cs typeface="Times New Roman"/>
                <a:sym typeface="Times New Roman"/>
              </a:rPr>
              <a:t>emiseco templado.</a:t>
            </a:r>
            <a:endParaRPr/>
          </a:p>
        </p:txBody>
      </p:sp>
      <p:pic>
        <p:nvPicPr>
          <p:cNvPr id="55" name="Google Shape;55;p1"/>
          <p:cNvPicPr preferRelativeResize="0"/>
          <p:nvPr/>
        </p:nvPicPr>
        <p:blipFill rotWithShape="1">
          <a:blip r:embed="rId6">
            <a:alphaModFix/>
          </a:blip>
          <a:srcRect b="1658" l="2913" r="11312" t="690"/>
          <a:stretch/>
        </p:blipFill>
        <p:spPr>
          <a:xfrm>
            <a:off x="4455710" y="1407905"/>
            <a:ext cx="1982016" cy="1727414"/>
          </a:xfrm>
          <a:prstGeom prst="rect">
            <a:avLst/>
          </a:prstGeom>
          <a:noFill/>
          <a:ln>
            <a:noFill/>
          </a:ln>
        </p:spPr>
      </p:pic>
      <p:pic>
        <p:nvPicPr>
          <p:cNvPr id="56" name="Google Shape;56;p1"/>
          <p:cNvPicPr preferRelativeResize="0"/>
          <p:nvPr/>
        </p:nvPicPr>
        <p:blipFill rotWithShape="1">
          <a:blip r:embed="rId7">
            <a:alphaModFix/>
          </a:blip>
          <a:srcRect b="21916" l="13244" r="37737" t="30337"/>
          <a:stretch/>
        </p:blipFill>
        <p:spPr>
          <a:xfrm>
            <a:off x="3545882" y="5549129"/>
            <a:ext cx="2862234" cy="205186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