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62" r:id="rId2"/>
    <p:sldId id="264" r:id="rId3"/>
  </p:sldIdLst>
  <p:sldSz cx="6858000" cy="9144000" type="letter"/>
  <p:notesSz cx="6858000" cy="9144000"/>
  <p:embeddedFontLst>
    <p:embeddedFont>
      <p:font typeface="Agency FB" panose="020B0503020202020204" pitchFamily="34" charset="0"/>
      <p:regular r:id="rId5"/>
      <p:bold r:id="rId6"/>
    </p:embeddedFont>
    <p:embeddedFont>
      <p:font typeface="BankGothic Lt BT" panose="020B0607020203060204" pitchFamily="34" charset="0"/>
      <p:regular r:id="rId7"/>
    </p:embeddedFont>
    <p:embeddedFont>
      <p:font typeface="Dosis" pitchFamily="2" charset="0"/>
      <p:regular r:id="rId8"/>
      <p:bold r:id="rId9"/>
    </p:embeddedFont>
    <p:embeddedFont>
      <p:font typeface="Roboto" panose="02000000000000000000" pitchFamily="2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 snapToGrid="0">
      <p:cViewPr>
        <p:scale>
          <a:sx n="75" d="100"/>
          <a:sy n="75" d="100"/>
        </p:scale>
        <p:origin x="1794" y="-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viewProps" Target="viewProps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4928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29381" y="103524"/>
            <a:ext cx="1187004" cy="395419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7B064DCB-B031-44B9-BC4F-D066A4773DDD}"/>
              </a:ext>
            </a:extLst>
          </p:cNvPr>
          <p:cNvSpPr/>
          <p:nvPr/>
        </p:nvSpPr>
        <p:spPr>
          <a:xfrm>
            <a:off x="2147308" y="1340499"/>
            <a:ext cx="2010487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s-MX" b="1" dirty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CONEJO EN ADOBO 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1D86052-56C9-4BF4-9E48-FFF55ECFB899}"/>
              </a:ext>
            </a:extLst>
          </p:cNvPr>
          <p:cNvSpPr/>
          <p:nvPr/>
        </p:nvSpPr>
        <p:spPr>
          <a:xfrm>
            <a:off x="357633" y="1957448"/>
            <a:ext cx="43084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MX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Ubicación: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Ajacuba Hidalgo</a:t>
            </a:r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Coordenadas: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20°05'32.8"N 99°07'19.5"W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B6084173-D0DA-4A04-B24F-95AE77CF81D8}"/>
              </a:ext>
            </a:extLst>
          </p:cNvPr>
          <p:cNvSpPr/>
          <p:nvPr/>
        </p:nvSpPr>
        <p:spPr>
          <a:xfrm>
            <a:off x="4695456" y="2603779"/>
            <a:ext cx="51328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050" dirty="0">
                <a:solidFill>
                  <a:schemeClr val="tx1"/>
                </a:solidFill>
                <a:latin typeface="Agency FB" panose="020B0503020202020204" pitchFamily="34" charset="0"/>
                <a:cs typeface="Times New Roman" panose="02020603050405020304" pitchFamily="18" charset="0"/>
              </a:rPr>
              <a:t>Imagen</a:t>
            </a:r>
            <a:endParaRPr lang="es-MX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7447F1D-F676-404F-9D4A-F2F5B9A5DC85}"/>
              </a:ext>
            </a:extLst>
          </p:cNvPr>
          <p:cNvSpPr/>
          <p:nvPr/>
        </p:nvSpPr>
        <p:spPr>
          <a:xfrm>
            <a:off x="357633" y="4082970"/>
            <a:ext cx="60723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MX" dirty="0">
              <a:latin typeface="BankGothic Lt BT" panose="020B060702020306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57633" y="4121818"/>
            <a:ext cx="143340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419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DESCRIPCIÓN</a:t>
            </a:r>
            <a:endParaRPr lang="es-MX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57633" y="4579969"/>
            <a:ext cx="6151167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Este plato está cocinado con una base de Carnes y pertenece a los platos de la cocina Tradicional. Por regla general se consume, principalmente, durante Todo el año, y se suele servir a los comensales como Segundo plato. 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419" b="1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RESEÑA</a:t>
            </a:r>
            <a:endParaRPr lang="es-MX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El conejo en adobo es un platillo tradicional del Estado de Tlaxcala, sin embargo, este platillo fue traído al estado de hidalgo y se convirtió en algo representativo del Municipio de Ajacuba, debido a la abundancia de estos animales a razón del clima y la flora que existe en este sitio, además de que los lugareños le dieron un toque tradicional para que este fuera más exquisito y resaltara su sabor</a:t>
            </a:r>
            <a:endParaRPr lang="es-MX" sz="1200" dirty="0">
              <a:latin typeface="BankGothic Lt BT" panose="020B0607020203060204" pitchFamily="34" charset="0"/>
            </a:endParaRPr>
          </a:p>
          <a:p>
            <a:pPr algn="just"/>
            <a:endParaRPr lang="es-MX" sz="1200" dirty="0">
              <a:latin typeface="BankGothic Lt BT" panose="020B0607020203060204" pitchFamily="34" charset="0"/>
            </a:endParaRPr>
          </a:p>
          <a:p>
            <a:pPr algn="just"/>
            <a:endParaRPr lang="es-MX" sz="1200" dirty="0">
              <a:latin typeface="BankGothic Lt BT" panose="020B0607020203060204" pitchFamily="34" charset="0"/>
            </a:endParaRPr>
          </a:p>
          <a:p>
            <a:pPr algn="just"/>
            <a:endParaRPr lang="es-MX" sz="1200" dirty="0">
              <a:latin typeface="BankGothic Lt BT" panose="020B0607020203060204" pitchFamily="34" charset="0"/>
            </a:endParaRPr>
          </a:p>
          <a:p>
            <a:pPr algn="just"/>
            <a:endParaRPr lang="es-MX" sz="1200" dirty="0">
              <a:latin typeface="BankGothic Lt BT" panose="020B060702020306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FE5333F-C457-4683-91A2-8F73D7A0CBD7}"/>
              </a:ext>
            </a:extLst>
          </p:cNvPr>
          <p:cNvSpPr/>
          <p:nvPr/>
        </p:nvSpPr>
        <p:spPr>
          <a:xfrm>
            <a:off x="729381" y="540551"/>
            <a:ext cx="496825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CLAVE: </a:t>
            </a:r>
            <a:r>
              <a:rPr lang="es-MX" sz="900" dirty="0">
                <a:latin typeface="+mn-lt"/>
                <a:cs typeface="Times New Roman" panose="02020603050405020304" pitchFamily="18" charset="0"/>
              </a:rPr>
              <a:t>ICAT-AJA2</a:t>
            </a:r>
            <a:r>
              <a:rPr lang="es-MX" sz="900" b="1" dirty="0">
                <a:latin typeface="+mn-lt"/>
                <a:cs typeface="Times New Roman" panose="02020603050405020304" pitchFamily="18" charset="0"/>
              </a:rPr>
              <a:t> </a:t>
            </a:r>
            <a:endParaRPr lang="es-MX" sz="900" dirty="0">
              <a:latin typeface="+mn-lt"/>
              <a:cs typeface="Times New Roman" panose="02020603050405020304" pitchFamily="18" charset="0"/>
            </a:endParaRPr>
          </a:p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CATEGORIA: </a:t>
            </a:r>
            <a:r>
              <a:rPr lang="es-MX" sz="900" dirty="0">
                <a:latin typeface="+mn-lt"/>
                <a:cs typeface="Times New Roman" panose="02020603050405020304" pitchFamily="18" charset="0"/>
              </a:rPr>
              <a:t>CULTURAL</a:t>
            </a:r>
          </a:p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SUBCATEGORIA: </a:t>
            </a:r>
            <a:r>
              <a:rPr lang="es-MX" sz="900" dirty="0">
                <a:latin typeface="+mn-lt"/>
                <a:cs typeface="Times New Roman" panose="02020603050405020304" pitchFamily="18" charset="0"/>
              </a:rPr>
              <a:t>USOS SOCIALES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38" y="-57095"/>
            <a:ext cx="628366" cy="67745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874922" y="115224"/>
            <a:ext cx="3669777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DEL VALLE DE MEZQUITAL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E48D083-051D-474C-9974-0ED46092E147}"/>
              </a:ext>
            </a:extLst>
          </p:cNvPr>
          <p:cNvSpPr/>
          <p:nvPr/>
        </p:nvSpPr>
        <p:spPr>
          <a:xfrm>
            <a:off x="2796739" y="416854"/>
            <a:ext cx="1826141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INMATERIALES CULTURALES</a:t>
            </a:r>
            <a:endParaRPr kumimoji="0" lang="es-MX" sz="9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29880"/>
            <a:ext cx="562975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900" b="1" dirty="0">
                <a:latin typeface="+mn-lt"/>
              </a:rPr>
              <a:t>PÁG. 1</a:t>
            </a:r>
            <a:endParaRPr lang="es-MX" sz="900" dirty="0">
              <a:latin typeface="+mn-lt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8619" y="67194"/>
            <a:ext cx="443978" cy="3642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76101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18003" y="55400"/>
            <a:ext cx="1187004" cy="395419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7FE5333F-C457-4683-91A2-8F73D7A0CBD7}"/>
              </a:ext>
            </a:extLst>
          </p:cNvPr>
          <p:cNvSpPr/>
          <p:nvPr/>
        </p:nvSpPr>
        <p:spPr>
          <a:xfrm>
            <a:off x="729381" y="540551"/>
            <a:ext cx="496825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900" b="1" dirty="0">
                <a:latin typeface="Arial" panose="020B0604020202020204" pitchFamily="34" charset="0"/>
                <a:cs typeface="Arial" panose="020B0604020202020204" pitchFamily="34" charset="0"/>
              </a:rPr>
              <a:t>CLAVE: </a:t>
            </a: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ICAT-AJA2</a:t>
            </a:r>
            <a:r>
              <a:rPr lang="es-MX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MX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900" b="1" dirty="0">
                <a:latin typeface="Arial" panose="020B0604020202020204" pitchFamily="34" charset="0"/>
                <a:cs typeface="Arial" panose="020B0604020202020204" pitchFamily="34" charset="0"/>
              </a:rPr>
              <a:t>CATEGORIA: </a:t>
            </a:r>
            <a:r>
              <a:rPr lang="es-MX" sz="900">
                <a:latin typeface="Arial" panose="020B0604020202020204" pitchFamily="34" charset="0"/>
                <a:cs typeface="Arial" panose="020B0604020202020204" pitchFamily="34" charset="0"/>
              </a:rPr>
              <a:t>CULTURAL </a:t>
            </a:r>
            <a:endParaRPr lang="es-MX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900" b="1" dirty="0">
                <a:latin typeface="Arial" panose="020B0604020202020204" pitchFamily="34" charset="0"/>
                <a:cs typeface="Arial" panose="020B0604020202020204" pitchFamily="34" charset="0"/>
              </a:rPr>
              <a:t>SUBCATEGORIA: </a:t>
            </a: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USOS SOCIALES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631" y="20513"/>
            <a:ext cx="628366" cy="67745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867786" y="91128"/>
            <a:ext cx="3669777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DEL VALLE DE MEZQUITAL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E48D083-051D-474C-9974-0ED46092E147}"/>
              </a:ext>
            </a:extLst>
          </p:cNvPr>
          <p:cNvSpPr/>
          <p:nvPr/>
        </p:nvSpPr>
        <p:spPr>
          <a:xfrm>
            <a:off x="2776638" y="417212"/>
            <a:ext cx="1826141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INMATERIALES CULTURALES</a:t>
            </a:r>
            <a:endParaRPr kumimoji="0" lang="es-MX" sz="9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29880"/>
            <a:ext cx="562975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900" b="1" dirty="0">
                <a:latin typeface="Arial" panose="020B0604020202020204" pitchFamily="34" charset="0"/>
                <a:cs typeface="Arial" panose="020B0604020202020204" pitchFamily="34" charset="0"/>
              </a:rPr>
              <a:t>PÁG. 2</a:t>
            </a:r>
            <a:endParaRPr lang="es-MX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8619" y="196562"/>
            <a:ext cx="443978" cy="364201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442E7065-2314-4552-AF41-E5D0C8EC982A}"/>
              </a:ext>
            </a:extLst>
          </p:cNvPr>
          <p:cNvSpPr/>
          <p:nvPr/>
        </p:nvSpPr>
        <p:spPr>
          <a:xfrm>
            <a:off x="357633" y="4082970"/>
            <a:ext cx="60723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MX" dirty="0">
              <a:latin typeface="BankGothic Lt BT" panose="020B060702020306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D55D393-4148-46CB-BAF4-03B422BE93E6}"/>
              </a:ext>
            </a:extLst>
          </p:cNvPr>
          <p:cNvSpPr txBox="1"/>
          <p:nvPr/>
        </p:nvSpPr>
        <p:spPr>
          <a:xfrm>
            <a:off x="357633" y="1528425"/>
            <a:ext cx="6149103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INGREDIENTES </a:t>
            </a:r>
          </a:p>
          <a:p>
            <a:endParaRPr lang="es-MX" sz="1400" dirty="0">
              <a:latin typeface="BankGothic Lt BT" panose="020B060702020306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1 conejo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6 chiles anchos cocidos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2 hojitas de laurel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1 pedazo de cebolla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1 diente de ajo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2 pimientas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2 clavos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2 cucharadas de vinagre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1 pieza de tortilla frita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Aceite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Sal al gusto</a:t>
            </a:r>
          </a:p>
          <a:p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MODO DE PREPARAR </a:t>
            </a:r>
          </a:p>
          <a:p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1. Lave bien las piezas del conejo, desfleme el conejo, en 2 litros de agua agregar medio litro de vinagre, cuando este hirviendo agregue el conejo y deje durante 5 minutos, retire del fuego, tire el agua y enjuague al conejo.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2. Cueza el conejo con agua agregando 2 rabos de cebolla, ajo, sal y pimienta durante 1 hora aproximadamente.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3. Freír el conejo en aceite caliente.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4. Licuar los chiles con los ingredientes.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5. Agregar la salsa al conejo.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6. Dejar hervir un poco a fuego lento.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7. Sírvalo adornado con rodajas de cebolla.</a:t>
            </a:r>
          </a:p>
          <a:p>
            <a:endParaRPr lang="es-MX" sz="1200" dirty="0">
              <a:latin typeface="BankGothic Lt BT" panose="020B060702020306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1246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2233</TotalTime>
  <Words>342</Words>
  <Application>Microsoft Office PowerPoint</Application>
  <PresentationFormat>Carta (216 x 279 mm)</PresentationFormat>
  <Paragraphs>55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Arial</vt:lpstr>
      <vt:lpstr>Times New Roman</vt:lpstr>
      <vt:lpstr>Dosis</vt:lpstr>
      <vt:lpstr>Agency FB</vt:lpstr>
      <vt:lpstr>BankGothic Lt BT</vt:lpstr>
      <vt:lpstr>Roboto</vt:lpstr>
      <vt:lpstr>William template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Nicolás</cp:lastModifiedBy>
  <cp:revision>112</cp:revision>
  <dcterms:modified xsi:type="dcterms:W3CDTF">2021-12-14T20:03:11Z</dcterms:modified>
</cp:coreProperties>
</file>