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4" r:id="rId2"/>
  </p:sldIdLst>
  <p:sldSz cx="6858000" cy="9144000" type="letter"/>
  <p:notesSz cx="6858000" cy="9144000"/>
  <p:embeddedFontLst>
    <p:embeddedFont>
      <p:font typeface="BankGothic Lt BT" panose="020B0607020203060204" pitchFamily="34" charset="0"/>
      <p:regular r:id="rId4"/>
    </p:embeddedFont>
    <p:embeddedFont>
      <p:font typeface="Dosis" pitchFamily="2" charset="0"/>
      <p:regular r:id="rId5"/>
      <p:bold r:id="rId6"/>
    </p:embeddedFont>
    <p:embeddedFont>
      <p:font typeface="Roboto" panose="020000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36" d="100"/>
          <a:sy n="136" d="100"/>
        </p:scale>
        <p:origin x="67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59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033" y="-28325"/>
            <a:ext cx="779065" cy="839930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DB37753-43BD-412D-A2EA-3F055E73F432}"/>
              </a:ext>
            </a:extLst>
          </p:cNvPr>
          <p:cNvSpPr/>
          <p:nvPr/>
        </p:nvSpPr>
        <p:spPr>
          <a:xfrm>
            <a:off x="1249028" y="1299427"/>
            <a:ext cx="45207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PLATILLO TÍPICO ES EL MOLE VERDE Y ROJO</a:t>
            </a:r>
            <a:endParaRPr kumimoji="0" lang="es-MX" sz="1400" b="1" i="0" u="none" strike="noStrike" kern="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386E040-5EEC-48EC-B7CA-490CB9A91E36}"/>
              </a:ext>
            </a:extLst>
          </p:cNvPr>
          <p:cNvSpPr/>
          <p:nvPr/>
        </p:nvSpPr>
        <p:spPr>
          <a:xfrm>
            <a:off x="316580" y="2757327"/>
            <a:ext cx="609451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Alfajayucan se encuentra localizado geográficamente, al occidente, dentro del Valle del Mezquital en el Estado de Hidalgo. La 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Gastronomía se distingue el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platillo típico que es el Mole verde y rojo. Su origen data desde la época prehispánica y la conquista, en donde este platillo era preparado con una combinación de chiles y variedades de ingredientes que dan como resultado una salsa espesa de gran sabor. Actualmente en algunas regiones del país y de Alfajayucan, el mole es un plato que representa fiesta, ya que es muy común encontrarlo dentro de las celebraciones de cada entidad.</a:t>
            </a:r>
          </a:p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Entre los moles más famosos en México podemos encontrar en Alfajayucan: mole poblano, pipían mole verde, mole rojo, mole de olla, mole chichilo, mole almendrado, entre muchos </a:t>
            </a:r>
            <a:r>
              <a:rPr kumimoji="0" lang="es-MX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otros. El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mole sirve para acompañar carnes, pollo, pavo y anteriormente guajolote. Viene acompañado con arroz, frijoles y tortillas.</a:t>
            </a:r>
          </a:p>
          <a:p>
            <a:pPr algn="just"/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Algunos de los ingredientes base para hacer un buen mole rojo van desde pepita, chile ancho, chile pasilla, chocolate, jitomates, almendras, plátano macho, nueces, ajonjolí,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etc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una gran variedad de ingredientes, que, según el tipo de mole que se quiera, son utilizados.</a:t>
            </a:r>
          </a:p>
          <a:p>
            <a:pPr algn="just"/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5861330-F4DF-40CC-9302-75560284AB6D}"/>
              </a:ext>
            </a:extLst>
          </p:cNvPr>
          <p:cNvSpPr/>
          <p:nvPr/>
        </p:nvSpPr>
        <p:spPr>
          <a:xfrm>
            <a:off x="1797168" y="194710"/>
            <a:ext cx="36697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OBSERVATORIO DEL PATRIMONIO CULTURAL Y NATURAL DEL VALLE DE  MEZQUITAL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6687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nkGothic Lt BT" panose="020B0607020203060204" pitchFamily="34" charset="0"/>
                <a:cs typeface="Arial"/>
                <a:sym typeface="Arial"/>
              </a:rPr>
              <a:t>PÁG. </a:t>
            </a:r>
            <a:r>
              <a:rPr lang="es-MX" sz="1000" b="1" dirty="0">
                <a:latin typeface="BankGothic Lt BT" panose="020B0607020203060204" pitchFamily="34" charset="0"/>
              </a:rPr>
              <a:t>1</a:t>
            </a:r>
            <a:endParaRPr kumimoji="0" lang="es-MX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FD7034-ABE5-436F-BBE8-9E5DE38EA2A3}"/>
              </a:ext>
            </a:extLst>
          </p:cNvPr>
          <p:cNvSpPr/>
          <p:nvPr/>
        </p:nvSpPr>
        <p:spPr>
          <a:xfrm>
            <a:off x="663774" y="572663"/>
            <a:ext cx="49682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ICAT-ALF1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CATEGORIA: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cultural y Turismo</a:t>
            </a:r>
          </a:p>
          <a:p>
            <a:r>
              <a:rPr lang="es-MX" sz="1000" b="1" dirty="0">
                <a:latin typeface="Arial" panose="020B0604020202020204" pitchFamily="34" charset="0"/>
                <a:cs typeface="Arial" panose="020B0604020202020204" pitchFamily="34" charset="0"/>
              </a:rPr>
              <a:t>SUBCATEGORIA:  </a:t>
            </a:r>
            <a:r>
              <a:rPr lang="es-MX" sz="1000" dirty="0">
                <a:latin typeface="Arial" panose="020B0604020202020204" pitchFamily="34" charset="0"/>
                <a:cs typeface="Arial" panose="020B0604020202020204" pitchFamily="34" charset="0"/>
              </a:rPr>
              <a:t> Usos sociales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D35E8E5-ED15-4AD9-A2CB-F046840111F9}"/>
              </a:ext>
            </a:extLst>
          </p:cNvPr>
          <p:cNvSpPr/>
          <p:nvPr/>
        </p:nvSpPr>
        <p:spPr>
          <a:xfrm>
            <a:off x="2702955" y="580773"/>
            <a:ext cx="211468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MANIFESTACIONES CULTURALES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372F23B-8F34-4A37-A6D9-B8E890417177}"/>
              </a:ext>
            </a:extLst>
          </p:cNvPr>
          <p:cNvSpPr/>
          <p:nvPr/>
        </p:nvSpPr>
        <p:spPr>
          <a:xfrm>
            <a:off x="300625" y="1508139"/>
            <a:ext cx="5510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Lugar: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Alfajayucan</a:t>
            </a: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Ubicación: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Municipio de Alfajayucan en el estado de Hidalgo.</a:t>
            </a:r>
          </a:p>
          <a:p>
            <a:r>
              <a: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Coordenadas: </a:t>
            </a:r>
            <a:r>
              <a: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20°24′35″ N, 99°20′58″ W 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CF41D26-C54F-400F-A9EC-5DA29DBFC6EA}"/>
              </a:ext>
            </a:extLst>
          </p:cNvPr>
          <p:cNvSpPr/>
          <p:nvPr/>
        </p:nvSpPr>
        <p:spPr>
          <a:xfrm>
            <a:off x="349395" y="2377455"/>
            <a:ext cx="1799265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419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Descripción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529372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280</Words>
  <Application>Microsoft Office PowerPoint</Application>
  <PresentationFormat>Carta (216 x 279 mm)</PresentationFormat>
  <Paragraphs>16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Dosis</vt:lpstr>
      <vt:lpstr>Roboto</vt:lpstr>
      <vt:lpstr>BankGothic Lt BT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leonel martin</cp:lastModifiedBy>
  <cp:revision>111</cp:revision>
  <cp:lastPrinted>2019-08-15T17:40:00Z</cp:lastPrinted>
  <dcterms:modified xsi:type="dcterms:W3CDTF">2021-12-15T04:55:15Z</dcterms:modified>
</cp:coreProperties>
</file>