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62" r:id="rId2"/>
  </p:sldIdLst>
  <p:sldSz cx="6858000" cy="9144000" type="letter"/>
  <p:notesSz cx="6858000" cy="9144000"/>
  <p:embeddedFontLst>
    <p:embeddedFont>
      <p:font typeface="Dosis" pitchFamily="2" charset="0"/>
      <p:regular r:id="rId4"/>
      <p:bold r:id="rId5"/>
    </p:embeddedFont>
    <p:embeddedFont>
      <p:font typeface="Roboto" panose="02000000000000000000" pitchFamily="2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 snapToGrid="0">
      <p:cViewPr varScale="1">
        <p:scale>
          <a:sx n="50" d="100"/>
          <a:sy n="50" d="100"/>
        </p:scale>
        <p:origin x="22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E0129A3-3D59-443F-89CE-27FBF80FD878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635127" y="37474"/>
            <a:ext cx="1187004" cy="395419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7B064DCB-B031-44B9-BC4F-D066A4773DDD}"/>
              </a:ext>
            </a:extLst>
          </p:cNvPr>
          <p:cNvSpPr/>
          <p:nvPr/>
        </p:nvSpPr>
        <p:spPr>
          <a:xfrm>
            <a:off x="2330827" y="1172770"/>
            <a:ext cx="2547492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400" b="1" i="0" u="none" strike="noStrike" kern="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NOMBRE DEL INMATERIAL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1D86052-56C9-4BF4-9E48-FFF55ECFB899}"/>
              </a:ext>
            </a:extLst>
          </p:cNvPr>
          <p:cNvSpPr/>
          <p:nvPr/>
        </p:nvSpPr>
        <p:spPr>
          <a:xfrm>
            <a:off x="300626" y="1752181"/>
            <a:ext cx="35332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Lugar: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Atotonilco de Tula, Hgo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Ubicación: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Atotonilco de Tula, Hgo, Ocampo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Coordenadas: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7447F1D-F676-404F-9D4A-F2F5B9A5DC85}"/>
              </a:ext>
            </a:extLst>
          </p:cNvPr>
          <p:cNvSpPr/>
          <p:nvPr/>
        </p:nvSpPr>
        <p:spPr>
          <a:xfrm>
            <a:off x="357633" y="4082970"/>
            <a:ext cx="60723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21185" y="2701315"/>
            <a:ext cx="1064715" cy="3351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419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Descripción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21185" y="3050881"/>
            <a:ext cx="637918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En el marco de la Feria Patronal en la Comunidad de Ocampo, municipio de Atotonilco de Tula, se llevará a cabo el Festival del Pulque, Alrededor de 50 expositores de pulque y comida tradicional, tanto de la región como de otros estados de la República, se darán cita en este lugar, donde además se realizarán más de 30 actividades artísticas, culturales y académicas, divididas en cuatro escenarios en la que participan más de 200 personas, entre ellos; artistas, músicos, conferencistas, talleristas, artesanos, etcétera.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Se trata de un evento cultural masivo, que pretende aportar en la recuperación integral del pulque, es decir, desde el punto de vista productivo, comercial y cultural, con la importante participación de productores, tlachiqueros, comerciantes de pulque y gastronomía tradicional, así como participación de la comunidad.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Cada año, este festival recibe a miles de visitantes de nuestra región, del estado, a nivel nacional e internacional.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Se inició hace 10 años por iniciativa del comité de la fiesta patronal de la comunidad de Ocampo. Actualmente, la planeación y desarrollo del festival lo realiza la “Organización de tlachiqueras y tlachiqueros recuperando el maguey y el pulque”, conformada por hombres y mujeres que trabajan el maguey y el pulque, así como de colaboradores que entregan de forma voluntaria su trabajo y tiempo.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Esta celebridad dio sus origines en el 2006 a razón de rescatar el pulque como una bebida con una relevancia cultural e histórica en el municipio. La entrada al festival es gratuita y en cuanto a la oferta gastronómica hay comida tradicional y exótica de la región, preparada por cocineros tradicionales. Por ejemplo, barbacoa, mole de guajolote, conejo, chinicuiles, gusanos de maguey, entre otros. En cuanto a curados, habrá más de 50 sabores diferentes. Desde los más tradicionales de fresa, guayaba o avena, hasta sabores más exóticos, como el de tuna con garambullo, conocido como “sangre de tlacuache”; también de jitomate, ostiones, camarones, mojito, flor de cempasúchil, guayaba con xoconostle, nopal, chinicuiles, hasta pulque unicornio. Para amenizar la fiesta habrá tres escenarios musicales y uno para talleres, conferencias y exposiciones en torno al pulque. Habrá música popular, folclórica, alternativa y experimental.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FE5333F-C457-4683-91A2-8F73D7A0CBD7}"/>
              </a:ext>
            </a:extLst>
          </p:cNvPr>
          <p:cNvSpPr/>
          <p:nvPr/>
        </p:nvSpPr>
        <p:spPr>
          <a:xfrm>
            <a:off x="729381" y="540551"/>
            <a:ext cx="49682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CLAVE: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ICAF-AT01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CATEGORIA: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INMATERIALES CULTURALES</a:t>
            </a:r>
            <a:endParaRPr kumimoji="0" lang="es-MX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SUBCATEGORIA: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USOS SOCIALES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B5CED08-EE10-441F-AA13-D7956BCD5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79" y="-68906"/>
            <a:ext cx="628366" cy="677457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8D75608E-E160-4E85-9007-6A8112D04EE3}"/>
              </a:ext>
            </a:extLst>
          </p:cNvPr>
          <p:cNvSpPr/>
          <p:nvPr/>
        </p:nvSpPr>
        <p:spPr>
          <a:xfrm>
            <a:off x="1697255" y="-14281"/>
            <a:ext cx="407782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DEL VALLE DE MEZQUITAL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E48D083-051D-474C-9974-0ED46092E147}"/>
              </a:ext>
            </a:extLst>
          </p:cNvPr>
          <p:cNvSpPr/>
          <p:nvPr/>
        </p:nvSpPr>
        <p:spPr>
          <a:xfrm>
            <a:off x="2795698" y="351235"/>
            <a:ext cx="2082621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MANIFESTACIONES INTANGIBLES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40DE4BA-E050-4A6E-B178-873A248C01B3}"/>
              </a:ext>
            </a:extLst>
          </p:cNvPr>
          <p:cNvSpPr/>
          <p:nvPr/>
        </p:nvSpPr>
        <p:spPr>
          <a:xfrm>
            <a:off x="5915202" y="829880"/>
            <a:ext cx="689612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PAG. 1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7BC4DA9-7998-4B61-85DB-40DF1BBAC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3445" y="58227"/>
            <a:ext cx="443978" cy="3642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2109</TotalTime>
  <Words>468</Words>
  <Application>Microsoft Office PowerPoint</Application>
  <PresentationFormat>Carta (216 x 279 mm)</PresentationFormat>
  <Paragraphs>17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Dosis</vt:lpstr>
      <vt:lpstr>Arial</vt:lpstr>
      <vt:lpstr>Roboto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Alma Delia Tovar</cp:lastModifiedBy>
  <cp:revision>101</cp:revision>
  <dcterms:modified xsi:type="dcterms:W3CDTF">2021-12-01T17:56:00Z</dcterms:modified>
</cp:coreProperties>
</file>