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ii9/OhkrvSdk1qDYe79JhGNJzK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marR="0" rtl="0" algn="ctr">
              <a:lnSpc>
                <a:spcPct val="100000"/>
              </a:lnSpc>
              <a:spcBef>
                <a:spcPts val="0"/>
              </a:spcBef>
              <a:spcAft>
                <a:spcPts val="0"/>
              </a:spcAft>
              <a:buClr>
                <a:srgbClr val="000000"/>
              </a:buClr>
              <a:buSzPts val="1200"/>
              <a:buFont typeface="Arial"/>
              <a:buNone/>
            </a:pPr>
            <a:fld id="{00000000-1234-1234-1234-123412341234}" type="slidenum">
              <a:rPr b="1" i="0" lang="es-MX" sz="1200" u="none" cap="none" strike="noStrike">
                <a:solidFill>
                  <a:srgbClr val="FFFFFF"/>
                </a:solidFill>
                <a:latin typeface="Arial"/>
                <a:ea typeface="Arial"/>
                <a:cs typeface="Arial"/>
                <a:sym typeface="Arial"/>
              </a:rPr>
              <a:t>‹#›</a:t>
            </a:fld>
            <a:endParaRPr b="1" i="0" sz="1200" u="none" cap="none" strike="noStrike">
              <a:solidFill>
                <a:srgbClr val="FFFFFF"/>
              </a:solidFill>
              <a:latin typeface="Arial"/>
              <a:ea typeface="Arial"/>
              <a:cs typeface="Arial"/>
              <a:sym typeface="Arial"/>
            </a:endParaRPr>
          </a:p>
        </p:txBody>
      </p:sp>
      <p:pic>
        <p:nvPicPr>
          <p:cNvPr id="21" name="Google Shape;21;p1"/>
          <p:cNvPicPr preferRelativeResize="0"/>
          <p:nvPr/>
        </p:nvPicPr>
        <p:blipFill rotWithShape="1">
          <a:blip r:embed="rId3">
            <a:alphaModFix/>
          </a:blip>
          <a:srcRect b="5061" l="0" r="18234" t="29397"/>
          <a:stretch/>
        </p:blipFill>
        <p:spPr>
          <a:xfrm>
            <a:off x="558119" y="13052"/>
            <a:ext cx="1187004" cy="395419"/>
          </a:xfrm>
          <a:prstGeom prst="rect">
            <a:avLst/>
          </a:prstGeom>
          <a:noFill/>
          <a:ln>
            <a:noFill/>
          </a:ln>
        </p:spPr>
      </p:pic>
      <p:sp>
        <p:nvSpPr>
          <p:cNvPr id="22" name="Google Shape;22;p1"/>
          <p:cNvSpPr/>
          <p:nvPr/>
        </p:nvSpPr>
        <p:spPr>
          <a:xfrm>
            <a:off x="574893" y="580653"/>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ICAF-AT02</a:t>
            </a:r>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CATEGORIA: </a:t>
            </a:r>
            <a:r>
              <a:rPr b="0" i="0" lang="es-MX" sz="1000" u="none" cap="none" strike="noStrike">
                <a:solidFill>
                  <a:srgbClr val="000000"/>
                </a:solidFill>
                <a:latin typeface="Arial"/>
                <a:ea typeface="Arial"/>
                <a:cs typeface="Arial"/>
                <a:sym typeface="Arial"/>
              </a:rPr>
              <a:t>INMATERIALES CULTURALES</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SUBCATEGORIA:  </a:t>
            </a:r>
            <a:r>
              <a:rPr b="0" i="0" lang="es-MX" sz="1000" u="none" cap="none" strike="noStrike">
                <a:solidFill>
                  <a:srgbClr val="000000"/>
                </a:solidFill>
                <a:latin typeface="Arial"/>
                <a:ea typeface="Arial"/>
                <a:cs typeface="Arial"/>
                <a:sym typeface="Arial"/>
              </a:rPr>
              <a:t>USOS CULTURALES</a:t>
            </a:r>
            <a:endParaRPr/>
          </a:p>
        </p:txBody>
      </p:sp>
      <p:sp>
        <p:nvSpPr>
          <p:cNvPr id="23" name="Google Shape;23;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4" name="Google Shape;24;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422250" y="2262801"/>
            <a:ext cx="65434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Clima:</a:t>
            </a:r>
            <a:endParaRPr/>
          </a:p>
        </p:txBody>
      </p:sp>
      <p:sp>
        <p:nvSpPr>
          <p:cNvPr id="26" name="Google Shape;26;p1"/>
          <p:cNvSpPr/>
          <p:nvPr/>
        </p:nvSpPr>
        <p:spPr>
          <a:xfrm>
            <a:off x="422250" y="1810384"/>
            <a:ext cx="2068195"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Ubicación y Localización:</a:t>
            </a:r>
            <a:endParaRPr/>
          </a:p>
        </p:txBody>
      </p:sp>
      <p:sp>
        <p:nvSpPr>
          <p:cNvPr id="27" name="Google Shape;27;p1"/>
          <p:cNvSpPr/>
          <p:nvPr/>
        </p:nvSpPr>
        <p:spPr>
          <a:xfrm>
            <a:off x="434872" y="1367638"/>
            <a:ext cx="1502334"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Nombre del lugar:</a:t>
            </a:r>
            <a:endParaRPr/>
          </a:p>
        </p:txBody>
      </p:sp>
      <p:sp>
        <p:nvSpPr>
          <p:cNvPr id="28" name="Google Shape;28;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9" name="Google Shape;29;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0" name="Google Shape;30;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1" name="Google Shape;31;p1"/>
          <p:cNvSpPr/>
          <p:nvPr/>
        </p:nvSpPr>
        <p:spPr>
          <a:xfrm>
            <a:off x="4386925" y="3813894"/>
            <a:ext cx="784189"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Lengua:</a:t>
            </a:r>
            <a:endParaRPr/>
          </a:p>
        </p:txBody>
      </p:sp>
      <p:sp>
        <p:nvSpPr>
          <p:cNvPr id="32" name="Google Shape;32;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3" name="Google Shape;33;p1"/>
          <p:cNvSpPr/>
          <p:nvPr/>
        </p:nvSpPr>
        <p:spPr>
          <a:xfrm>
            <a:off x="432504" y="4968429"/>
            <a:ext cx="1246229"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Justificación:</a:t>
            </a:r>
            <a:endParaRPr/>
          </a:p>
        </p:txBody>
      </p:sp>
      <p:sp>
        <p:nvSpPr>
          <p:cNvPr id="34" name="Google Shape;34;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Subcategoría:</a:t>
            </a:r>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50"/>
              <a:buFont typeface="Arial"/>
              <a:buNone/>
            </a:pPr>
            <a:r>
              <a:rPr b="1" i="0" lang="es-MX" sz="850" u="none" cap="none" strike="noStrike">
                <a:solidFill>
                  <a:srgbClr val="000000"/>
                </a:solidFill>
                <a:latin typeface="Arial"/>
                <a:ea typeface="Arial"/>
                <a:cs typeface="Arial"/>
                <a:sym typeface="Arial"/>
              </a:rPr>
              <a:t>  </a:t>
            </a:r>
            <a:r>
              <a:rPr b="0" i="0" lang="es-MX" sz="850" u="none" cap="none" strike="noStrike">
                <a:solidFill>
                  <a:srgbClr val="000000"/>
                </a:solidFill>
                <a:latin typeface="Arial"/>
                <a:ea typeface="Arial"/>
                <a:cs typeface="Arial"/>
                <a:sym typeface="Arial"/>
              </a:rPr>
              <a:t>Época Virreinal</a:t>
            </a:r>
            <a:endParaRPr/>
          </a:p>
        </p:txBody>
      </p:sp>
      <p:sp>
        <p:nvSpPr>
          <p:cNvPr id="35" name="Google Shape;35;p1"/>
          <p:cNvSpPr/>
          <p:nvPr/>
        </p:nvSpPr>
        <p:spPr>
          <a:xfrm>
            <a:off x="1482465" y="1502905"/>
            <a:ext cx="2288214" cy="22313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50"/>
              <a:buFont typeface="Arial"/>
              <a:buNone/>
            </a:pPr>
            <a:r>
              <a:rPr b="0" i="0" lang="es-MX" sz="850" u="none" cap="none" strike="noStrike">
                <a:solidFill>
                  <a:srgbClr val="000000"/>
                </a:solidFill>
                <a:latin typeface="Arial"/>
                <a:ea typeface="Arial"/>
                <a:cs typeface="Arial"/>
                <a:sym typeface="Arial"/>
              </a:rPr>
              <a:t>Día de muertos</a:t>
            </a:r>
            <a:endParaRPr/>
          </a:p>
        </p:txBody>
      </p:sp>
      <p:sp>
        <p:nvSpPr>
          <p:cNvPr id="36" name="Google Shape;36;p1"/>
          <p:cNvSpPr/>
          <p:nvPr/>
        </p:nvSpPr>
        <p:spPr>
          <a:xfrm>
            <a:off x="1825541" y="1991698"/>
            <a:ext cx="2729313" cy="2231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50"/>
              <a:buFont typeface="Arial"/>
              <a:buNone/>
            </a:pPr>
            <a:r>
              <a:rPr b="0" i="0" lang="es-MX" sz="850" u="none" cap="none" strike="noStrike">
                <a:solidFill>
                  <a:srgbClr val="000000"/>
                </a:solidFill>
                <a:latin typeface="Arial"/>
                <a:ea typeface="Arial"/>
                <a:cs typeface="Arial"/>
                <a:sym typeface="Arial"/>
              </a:rPr>
              <a:t>Atotonilco de Tula, Hgo. Centro.</a:t>
            </a:r>
            <a:endParaRPr/>
          </a:p>
        </p:txBody>
      </p:sp>
      <p:sp>
        <p:nvSpPr>
          <p:cNvPr id="37" name="Google Shape;37;p1"/>
          <p:cNvSpPr/>
          <p:nvPr/>
        </p:nvSpPr>
        <p:spPr>
          <a:xfrm>
            <a:off x="4386925" y="4393876"/>
            <a:ext cx="52610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Uso:</a:t>
            </a:r>
            <a:endParaRPr/>
          </a:p>
        </p:txBody>
      </p:sp>
      <p:sp>
        <p:nvSpPr>
          <p:cNvPr id="38" name="Google Shape;38;p1"/>
          <p:cNvSpPr/>
          <p:nvPr/>
        </p:nvSpPr>
        <p:spPr>
          <a:xfrm>
            <a:off x="436924" y="5206689"/>
            <a:ext cx="2893486" cy="74635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50"/>
              <a:buFont typeface="Arial"/>
              <a:buNone/>
            </a:pPr>
            <a:r>
              <a:rPr b="0" i="0" lang="es-MX" sz="850" u="none" cap="none" strike="noStrike">
                <a:solidFill>
                  <a:srgbClr val="000000"/>
                </a:solidFill>
                <a:latin typeface="Arial"/>
                <a:ea typeface="Arial"/>
                <a:cs typeface="Arial"/>
                <a:sym typeface="Arial"/>
              </a:rPr>
              <a:t>Esta actividad que se realiza el 2 de Noviembre en honor al día de muertos, tiene un impacto positivo para la comunidad ya que las personas se reúnen para recordar, honrar a sus seres queridos de una manera recreativa. </a:t>
            </a:r>
            <a:endParaRPr/>
          </a:p>
        </p:txBody>
      </p:sp>
      <p:sp>
        <p:nvSpPr>
          <p:cNvPr id="39" name="Google Shape;39;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0" name="Google Shape;40;p1"/>
          <p:cNvSpPr/>
          <p:nvPr/>
        </p:nvSpPr>
        <p:spPr>
          <a:xfrm>
            <a:off x="1735559" y="2242219"/>
            <a:ext cx="2620540" cy="4078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Coordenadas</a:t>
            </a:r>
            <a:r>
              <a:rPr b="0" i="0" lang="es-MX" sz="1200" u="none" cap="none" strike="noStrike">
                <a:solidFill>
                  <a:srgbClr val="000000"/>
                </a:solidFill>
                <a:latin typeface="Arial"/>
                <a:ea typeface="Arial"/>
                <a:cs typeface="Arial"/>
                <a:sym typeface="Arial"/>
              </a:rPr>
              <a:t>: </a:t>
            </a:r>
            <a:endParaRPr/>
          </a:p>
          <a:p>
            <a:pPr indent="0" lvl="0" marL="0" marR="0" rtl="0" algn="ctr">
              <a:lnSpc>
                <a:spcPct val="100000"/>
              </a:lnSpc>
              <a:spcBef>
                <a:spcPts val="0"/>
              </a:spcBef>
              <a:spcAft>
                <a:spcPts val="0"/>
              </a:spcAft>
              <a:buClr>
                <a:srgbClr val="000000"/>
              </a:buClr>
              <a:buSzPts val="850"/>
              <a:buFont typeface="Arial"/>
              <a:buNone/>
            </a:pPr>
            <a:r>
              <a:t/>
            </a:r>
            <a:endParaRPr b="0" i="0" sz="850" u="none" cap="none" strike="noStrike">
              <a:solidFill>
                <a:srgbClr val="000000"/>
              </a:solidFill>
              <a:latin typeface="Arial"/>
              <a:ea typeface="Arial"/>
              <a:cs typeface="Arial"/>
              <a:sym typeface="Arial"/>
            </a:endParaRPr>
          </a:p>
        </p:txBody>
      </p:sp>
      <p:sp>
        <p:nvSpPr>
          <p:cNvPr id="41" name="Google Shape;41;p1"/>
          <p:cNvSpPr/>
          <p:nvPr/>
        </p:nvSpPr>
        <p:spPr>
          <a:xfrm>
            <a:off x="420320" y="2957788"/>
            <a:ext cx="386407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Descripción contextual (social, ambiental, cultural): </a:t>
            </a:r>
            <a:endParaRPr b="0" i="0" sz="1200" u="none" cap="none" strike="noStrike">
              <a:solidFill>
                <a:srgbClr val="000000"/>
              </a:solidFill>
              <a:latin typeface="Arial"/>
              <a:ea typeface="Arial"/>
              <a:cs typeface="Arial"/>
              <a:sym typeface="Arial"/>
            </a:endParaRPr>
          </a:p>
        </p:txBody>
      </p:sp>
      <p:sp>
        <p:nvSpPr>
          <p:cNvPr id="42" name="Google Shape;42;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Temperatura:</a:t>
            </a:r>
            <a:r>
              <a:rPr b="0" i="0" lang="es-MX" sz="1200" u="none" cap="none" strike="noStrike">
                <a:solidFill>
                  <a:srgbClr val="000000"/>
                </a:solidFill>
                <a:latin typeface="Arial"/>
                <a:ea typeface="Arial"/>
                <a:cs typeface="Arial"/>
                <a:sym typeface="Arial"/>
              </a:rPr>
              <a:t> </a:t>
            </a:r>
            <a:r>
              <a:rPr b="0" i="0" lang="es-MX" sz="850" u="none" cap="none" strike="noStrike">
                <a:solidFill>
                  <a:srgbClr val="000000"/>
                </a:solidFill>
                <a:latin typeface="Arial"/>
                <a:ea typeface="Arial"/>
                <a:cs typeface="Arial"/>
                <a:sym typeface="Arial"/>
              </a:rPr>
              <a:t>Temperatura anual de 17°C</a:t>
            </a:r>
            <a:endParaRPr b="0" i="0" sz="850" u="none" cap="none" strike="noStrike">
              <a:solidFill>
                <a:srgbClr val="000000"/>
              </a:solidFill>
              <a:latin typeface="Arial"/>
              <a:ea typeface="Arial"/>
              <a:cs typeface="Arial"/>
              <a:sym typeface="Arial"/>
            </a:endParaRPr>
          </a:p>
        </p:txBody>
      </p:sp>
      <p:sp>
        <p:nvSpPr>
          <p:cNvPr id="43" name="Google Shape;43;p1"/>
          <p:cNvSpPr/>
          <p:nvPr/>
        </p:nvSpPr>
        <p:spPr>
          <a:xfrm>
            <a:off x="5204595" y="4008266"/>
            <a:ext cx="614071" cy="27699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50"/>
              <a:buFont typeface="Arial"/>
              <a:buNone/>
            </a:pPr>
            <a:r>
              <a:rPr b="0" i="0" lang="es-MX" sz="850" u="none" cap="none" strike="noStrike">
                <a:solidFill>
                  <a:srgbClr val="000000"/>
                </a:solidFill>
                <a:latin typeface="Arial"/>
                <a:ea typeface="Arial"/>
                <a:cs typeface="Arial"/>
                <a:sym typeface="Arial"/>
              </a:rPr>
              <a:t>Náhuatl</a:t>
            </a:r>
            <a:r>
              <a:rPr b="0" i="0" lang="es-MX" sz="1200" u="none" cap="none" strike="noStrike">
                <a:solidFill>
                  <a:srgbClr val="000000"/>
                </a:solidFill>
                <a:latin typeface="Arial"/>
                <a:ea typeface="Arial"/>
                <a:cs typeface="Arial"/>
                <a:sym typeface="Arial"/>
              </a:rPr>
              <a:t> </a:t>
            </a:r>
            <a:endParaRPr/>
          </a:p>
        </p:txBody>
      </p:sp>
      <p:sp>
        <p:nvSpPr>
          <p:cNvPr id="44" name="Google Shape;44;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5" name="Google Shape;45;p1"/>
          <p:cNvSpPr/>
          <p:nvPr/>
        </p:nvSpPr>
        <p:spPr>
          <a:xfrm>
            <a:off x="3466497" y="4990674"/>
            <a:ext cx="1246229"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Localización :</a:t>
            </a:r>
            <a:endParaRPr/>
          </a:p>
        </p:txBody>
      </p:sp>
      <p:pic>
        <p:nvPicPr>
          <p:cNvPr id="46" name="Google Shape;46;p1"/>
          <p:cNvPicPr preferRelativeResize="0"/>
          <p:nvPr/>
        </p:nvPicPr>
        <p:blipFill rotWithShape="1">
          <a:blip r:embed="rId4">
            <a:alphaModFix/>
          </a:blip>
          <a:srcRect b="0" l="0" r="0" t="0"/>
          <a:stretch/>
        </p:blipFill>
        <p:spPr>
          <a:xfrm>
            <a:off x="5754459" y="-73616"/>
            <a:ext cx="628366" cy="677457"/>
          </a:xfrm>
          <a:prstGeom prst="rect">
            <a:avLst/>
          </a:prstGeom>
          <a:noFill/>
          <a:ln>
            <a:noFill/>
          </a:ln>
        </p:spPr>
      </p:pic>
      <p:sp>
        <p:nvSpPr>
          <p:cNvPr id="47" name="Google Shape;47;p1"/>
          <p:cNvSpPr/>
          <p:nvPr/>
        </p:nvSpPr>
        <p:spPr>
          <a:xfrm>
            <a:off x="1582255" y="-15512"/>
            <a:ext cx="4332947"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DEL VALLE DE MEZQUITAL</a:t>
            </a:r>
            <a:endParaRPr/>
          </a:p>
        </p:txBody>
      </p:sp>
      <p:sp>
        <p:nvSpPr>
          <p:cNvPr id="48" name="Google Shape;48;p1"/>
          <p:cNvSpPr/>
          <p:nvPr/>
        </p:nvSpPr>
        <p:spPr>
          <a:xfrm>
            <a:off x="2626572" y="360418"/>
            <a:ext cx="208262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MANIFESTACIONES INTANGIBLES</a:t>
            </a:r>
            <a:endParaRPr/>
          </a:p>
        </p:txBody>
      </p:sp>
      <p:sp>
        <p:nvSpPr>
          <p:cNvPr id="49" name="Google Shape;49;p1"/>
          <p:cNvSpPr/>
          <p:nvPr/>
        </p:nvSpPr>
        <p:spPr>
          <a:xfrm>
            <a:off x="5915202" y="834126"/>
            <a:ext cx="689612"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s-MX" sz="1200" u="none" cap="none" strike="noStrike">
                <a:solidFill>
                  <a:srgbClr val="000000"/>
                </a:solidFill>
                <a:latin typeface="Arial"/>
                <a:ea typeface="Arial"/>
                <a:cs typeface="Arial"/>
                <a:sym typeface="Arial"/>
              </a:rPr>
              <a:t>PAG. 1</a:t>
            </a:r>
            <a:endParaRPr b="0" i="0" sz="1200" u="none" cap="none" strike="noStrike">
              <a:solidFill>
                <a:srgbClr val="000000"/>
              </a:solidFill>
              <a:latin typeface="Arial"/>
              <a:ea typeface="Arial"/>
              <a:cs typeface="Arial"/>
              <a:sym typeface="Arial"/>
            </a:endParaRPr>
          </a:p>
        </p:txBody>
      </p:sp>
      <p:pic>
        <p:nvPicPr>
          <p:cNvPr id="50" name="Google Shape;50;p1"/>
          <p:cNvPicPr preferRelativeResize="0"/>
          <p:nvPr/>
        </p:nvPicPr>
        <p:blipFill rotWithShape="1">
          <a:blip r:embed="rId5">
            <a:alphaModFix/>
          </a:blip>
          <a:srcRect b="0" l="0" r="0" t="0"/>
          <a:stretch/>
        </p:blipFill>
        <p:spPr>
          <a:xfrm>
            <a:off x="6382825" y="53517"/>
            <a:ext cx="443978" cy="364201"/>
          </a:xfrm>
          <a:prstGeom prst="rect">
            <a:avLst/>
          </a:prstGeom>
          <a:noFill/>
          <a:ln>
            <a:noFill/>
          </a:ln>
        </p:spPr>
      </p:pic>
      <p:sp>
        <p:nvSpPr>
          <p:cNvPr id="51" name="Google Shape;51;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2" name="Google Shape;52;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3" name="Google Shape;53;p1"/>
          <p:cNvSpPr/>
          <p:nvPr/>
        </p:nvSpPr>
        <p:spPr>
          <a:xfrm>
            <a:off x="4714874" y="4554777"/>
            <a:ext cx="1534714" cy="35394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50"/>
              <a:buFont typeface="Arial"/>
              <a:buNone/>
            </a:pPr>
            <a:r>
              <a:rPr b="0" i="0" lang="es-MX" sz="850" u="none" cap="none" strike="noStrike">
                <a:solidFill>
                  <a:srgbClr val="000000"/>
                </a:solidFill>
                <a:latin typeface="Arial"/>
                <a:ea typeface="Arial"/>
                <a:cs typeface="Arial"/>
                <a:sym typeface="Arial"/>
              </a:rPr>
              <a:t>Religioso, Cultural y recreativo</a:t>
            </a:r>
            <a:endParaRPr/>
          </a:p>
        </p:txBody>
      </p:sp>
      <p:sp>
        <p:nvSpPr>
          <p:cNvPr id="54" name="Google Shape;54;p1"/>
          <p:cNvSpPr/>
          <p:nvPr/>
        </p:nvSpPr>
        <p:spPr>
          <a:xfrm>
            <a:off x="729381" y="2480665"/>
            <a:ext cx="861548" cy="2231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50"/>
              <a:buFont typeface="Arial"/>
              <a:buNone/>
            </a:pPr>
            <a:r>
              <a:rPr b="0" i="0" lang="es-MX" sz="850" u="none" cap="none" strike="noStrike">
                <a:solidFill>
                  <a:srgbClr val="000000"/>
                </a:solidFill>
                <a:latin typeface="Arial"/>
                <a:ea typeface="Arial"/>
                <a:cs typeface="Arial"/>
                <a:sym typeface="Arial"/>
              </a:rPr>
              <a:t>Templado-frío</a:t>
            </a:r>
            <a:endParaRPr/>
          </a:p>
        </p:txBody>
      </p:sp>
      <p:sp>
        <p:nvSpPr>
          <p:cNvPr id="55" name="Google Shape;55;p1"/>
          <p:cNvSpPr/>
          <p:nvPr/>
        </p:nvSpPr>
        <p:spPr>
          <a:xfrm>
            <a:off x="436724" y="3350001"/>
            <a:ext cx="3954421" cy="74635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50"/>
              <a:buFont typeface="Arial"/>
              <a:buNone/>
            </a:pPr>
            <a:r>
              <a:rPr b="0" i="0" lang="es-MX" sz="850" u="none" cap="none" strike="noStrike">
                <a:solidFill>
                  <a:srgbClr val="000000"/>
                </a:solidFill>
                <a:latin typeface="Arial"/>
                <a:ea typeface="Arial"/>
                <a:cs typeface="Arial"/>
                <a:sym typeface="Arial"/>
              </a:rPr>
              <a:t>El 2 de noviembre se realizan actividades culturales en honor al día de muertos frente al museo Atotonilli del municipio de Atotonilco de Tula, Hgo. Que se localiza en el centro. La gente de la comunidad es parte de el para llevar su organización. Se hacen danzas tradicionales, las personas y niños se disfrazan. </a:t>
            </a:r>
            <a:endParaRPr/>
          </a:p>
        </p:txBody>
      </p:sp>
      <p:pic>
        <p:nvPicPr>
          <p:cNvPr id="56" name="Google Shape;56;p1"/>
          <p:cNvPicPr preferRelativeResize="0"/>
          <p:nvPr/>
        </p:nvPicPr>
        <p:blipFill rotWithShape="1">
          <a:blip r:embed="rId6">
            <a:alphaModFix/>
          </a:blip>
          <a:srcRect b="0" l="0" r="0" t="0"/>
          <a:stretch/>
        </p:blipFill>
        <p:spPr>
          <a:xfrm>
            <a:off x="3560757" y="5298308"/>
            <a:ext cx="2677118" cy="2964808"/>
          </a:xfrm>
          <a:prstGeom prst="rect">
            <a:avLst/>
          </a:prstGeom>
          <a:noFill/>
          <a:ln>
            <a:noFill/>
          </a:ln>
        </p:spPr>
      </p:pic>
      <p:sp>
        <p:nvSpPr>
          <p:cNvPr id="57" name="Google Shape;57;p1"/>
          <p:cNvSpPr/>
          <p:nvPr/>
        </p:nvSpPr>
        <p:spPr>
          <a:xfrm>
            <a:off x="2234092" y="2373729"/>
            <a:ext cx="16236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20°00'41.9"N </a:t>
            </a:r>
            <a:r>
              <a:rPr b="0" i="0" lang="es-MX" sz="900" u="none" cap="none" strike="noStrike">
                <a:solidFill>
                  <a:srgbClr val="000000"/>
                </a:solidFill>
                <a:latin typeface="Arial"/>
                <a:ea typeface="Arial"/>
                <a:cs typeface="Arial"/>
                <a:sym typeface="Arial"/>
              </a:rPr>
              <a:t>99°14'22.1"</a:t>
            </a:r>
            <a:r>
              <a:rPr b="0" i="0" lang="es-MX" sz="900" u="none" cap="none" strike="noStrike">
                <a:solidFill>
                  <a:srgbClr val="000000"/>
                </a:solidFill>
                <a:latin typeface="Arial"/>
                <a:ea typeface="Arial"/>
                <a:cs typeface="Arial"/>
                <a:sym typeface="Arial"/>
              </a:rPr>
              <a:t>W</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