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81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 snapToGrid="0">
      <p:cViewPr varScale="1">
        <p:scale>
          <a:sx n="50" d="100"/>
          <a:sy n="50" d="100"/>
        </p:scale>
        <p:origin x="22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93443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4E0129A3-3D59-443F-89CE-27FBF80FD878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566812" y="23903"/>
            <a:ext cx="1187004" cy="395419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7B064DCB-B031-44B9-BC4F-D066A4773DDD}"/>
              </a:ext>
            </a:extLst>
          </p:cNvPr>
          <p:cNvSpPr/>
          <p:nvPr/>
        </p:nvSpPr>
        <p:spPr>
          <a:xfrm>
            <a:off x="2330827" y="1172770"/>
            <a:ext cx="2547492" cy="307777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400" b="1" i="0" u="none" strike="noStrike" kern="0" cap="none" spc="0" normalizeH="0" baseline="0" noProof="0" dirty="0">
                <a:ln>
                  <a:noFill/>
                </a:ln>
                <a:solidFill>
                  <a:srgbClr val="CC66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NOMBRE DEL INMATERIAL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81D86052-56C9-4BF4-9E48-FFF55ECFB899}"/>
              </a:ext>
            </a:extLst>
          </p:cNvPr>
          <p:cNvSpPr/>
          <p:nvPr/>
        </p:nvSpPr>
        <p:spPr>
          <a:xfrm>
            <a:off x="300626" y="1752181"/>
            <a:ext cx="35332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Lugar: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Ubicación: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Atotonilco de Tula, Hgo, Centro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Coordenadas: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20°00'26.4"N 99°13'04.3"W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21185" y="2701315"/>
            <a:ext cx="1064715" cy="3351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419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Descripción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7FE5333F-C457-4683-91A2-8F73D7A0CBD7}"/>
              </a:ext>
            </a:extLst>
          </p:cNvPr>
          <p:cNvSpPr/>
          <p:nvPr/>
        </p:nvSpPr>
        <p:spPr>
          <a:xfrm>
            <a:off x="729381" y="540551"/>
            <a:ext cx="496825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CLAVE: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ICAF-AT03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INMATERIALES CULTURALES</a:t>
            </a:r>
            <a:endParaRPr kumimoji="0" lang="es-MX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SUBCATEGORIA: </a:t>
            </a:r>
            <a:r>
              <a:rPr kumimoji="0" lang="es-MX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USOS SOCIALES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5CED08-EE10-441F-AA13-D7956BCD56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79" y="-68906"/>
            <a:ext cx="628366" cy="67745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8D75608E-E160-4E85-9007-6A8112D04EE3}"/>
              </a:ext>
            </a:extLst>
          </p:cNvPr>
          <p:cNvSpPr/>
          <p:nvPr/>
        </p:nvSpPr>
        <p:spPr>
          <a:xfrm>
            <a:off x="1697255" y="-14281"/>
            <a:ext cx="407782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CENTRO DE INFORMACIÓN CULTURAL Y NATURAL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DEL VALLE DE MEZQUITAL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E48D083-051D-474C-9974-0ED46092E147}"/>
              </a:ext>
            </a:extLst>
          </p:cNvPr>
          <p:cNvSpPr/>
          <p:nvPr/>
        </p:nvSpPr>
        <p:spPr>
          <a:xfrm>
            <a:off x="2795698" y="351235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MANIFESTACIONES INTANGIBLES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40DE4BA-E050-4A6E-B178-873A248C01B3}"/>
              </a:ext>
            </a:extLst>
          </p:cNvPr>
          <p:cNvSpPr/>
          <p:nvPr/>
        </p:nvSpPr>
        <p:spPr>
          <a:xfrm>
            <a:off x="5915202" y="829880"/>
            <a:ext cx="689612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PAG. 1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97BC4DA9-7998-4B61-85DB-40DF1BBACD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3445" y="58227"/>
            <a:ext cx="443978" cy="364201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81D1926C-1CDA-41CB-AC3D-4DDE6317DECE}"/>
              </a:ext>
            </a:extLst>
          </p:cNvPr>
          <p:cNvSpPr/>
          <p:nvPr/>
        </p:nvSpPr>
        <p:spPr>
          <a:xfrm>
            <a:off x="121184" y="3036471"/>
            <a:ext cx="64836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En el mes de Diciembre se hace el desfile navideño en donde carros alegóricos participan. Además de que escuelas primarias, secundarias y preparatorias se hacen presentes también en la organización del desfile. Donde recorren las avenidas principales del centro con un show entretenido para la comunidad. Por ejemplo, presentaciones musicales y bailables. Así mismo el gobierno municipal a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través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 del DIF municipal  para motivar la participación de las diferentes instituciones educativas, organizaciones civiles y población en general, se otorga un premio al primer, segundo y tercer lugar. Quien el jurado calificador es el que toma esta decisión. Finalmente el desfile se lleva a cabo con el objetivo trasmitir paz, alegría, unidad y armonía a todo el pueblo de Atotonilco.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Esta actividad que se realiza en el mes de Diciembre con el objetivo de llevar paz, alegría y felicidad a las familias </a:t>
            </a:r>
            <a:r>
              <a:rPr kumimoji="0" lang="es-MX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atotonilquenses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Times New Roman" panose="02020603050405020304" pitchFamily="18" charset="0"/>
                <a:sym typeface="Arial"/>
              </a:rPr>
              <a:t>. Ante el lucido desfile y al paso de los carros alegóricos y los diferentes contingentes conformados por funcionarios de la administración de las distintas áreas, instituciones educativas y particulares que se suman a los festejos navideños, principalmente las niñas y niños disfrutan de sus personajes favoritos, además de que reciben dulces y juguetes que son entregados durante el recorrido.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5333752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275</Words>
  <Application>Microsoft Office PowerPoint</Application>
  <PresentationFormat>Carta (216 x 279 mm)</PresentationFormat>
  <Paragraphs>14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Times New Roman</vt:lpstr>
      <vt:lpstr>Dosis</vt:lpstr>
      <vt:lpstr>Arial</vt:lpstr>
      <vt:lpstr>Roboto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Alma Delia Tovar</cp:lastModifiedBy>
  <cp:revision>105</cp:revision>
  <dcterms:modified xsi:type="dcterms:W3CDTF">2021-12-01T17:59:26Z</dcterms:modified>
</cp:coreProperties>
</file>