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9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2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611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546662" y="38700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312" y="-183555"/>
            <a:ext cx="779065" cy="839930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DB37753-43BD-412D-A2EA-3F055E73F432}"/>
              </a:ext>
            </a:extLst>
          </p:cNvPr>
          <p:cNvSpPr/>
          <p:nvPr/>
        </p:nvSpPr>
        <p:spPr>
          <a:xfrm>
            <a:off x="2190793" y="1237930"/>
            <a:ext cx="2637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NOMBRE  DEL INTANGIBLE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2D8E011-D110-431A-A48C-53C935ABA8C7}"/>
              </a:ext>
            </a:extLst>
          </p:cNvPr>
          <p:cNvSpPr/>
          <p:nvPr/>
        </p:nvSpPr>
        <p:spPr>
          <a:xfrm>
            <a:off x="603361" y="592863"/>
            <a:ext cx="29160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CLAVE: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ICAF-AT03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INMATERIALES CULTURALES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SUBCATEGORIA: 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USOS SOCIALES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386E040-5EEC-48EC-B7CA-490CB9A91E36}"/>
              </a:ext>
            </a:extLst>
          </p:cNvPr>
          <p:cNvSpPr/>
          <p:nvPr/>
        </p:nvSpPr>
        <p:spPr>
          <a:xfrm>
            <a:off x="185191" y="2674546"/>
            <a:ext cx="60945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En el mes de Diciembre se hace el desfile navideño en donde carros alegóricos participan. Además de que escuelas primarias, secundarias y preparatorias se hacen presentes también en la organización del desfile. Donde recorren las avenidas principales del centro con un show entretenido para la comunidad. Por ejemplo, presentaciones musicales y bailables. Así mismo el gobierno municipal a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través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del DIF municipal  para motivar la participación de las diferentes instituciones educativas, organizaciones civiles y población en general, se otorga un premio al primer, segundo y tercer lugar. Quien el jurado calificador es el que toma esta decisión. Finalmente el desfile se lleva a cabo con el objetivo trasmitir paz, alegría, unidad y armonía a todo el pueblo de Atotonilco.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Esta actividad que se realiza en el mes de Diciembre con el objetivo de llevar paz, alegría y felicidad a las familias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atotonilquenses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. Ante el lucido desfile y al paso de los carros alegóricos y los diferentes contingentes conformados por funcionarios de la administración de las distintas áreas, instituciones educativas y particulares que se suman a los festejos navideños, principalmente las niñas y niños disfrutan de sus personajes favoritos, además de que reciben dulces y juguetes que son entregados durante el recorrido.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4D832C1-5DC6-4B2E-8754-C730CE820818}"/>
              </a:ext>
            </a:extLst>
          </p:cNvPr>
          <p:cNvSpPr/>
          <p:nvPr/>
        </p:nvSpPr>
        <p:spPr>
          <a:xfrm>
            <a:off x="353563" y="1735230"/>
            <a:ext cx="32431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LUGAR: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Centro, Atotonilco de Tula, hgo.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UBICACIÓN: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CORDENADAS: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20°00'26.4"N 99°13'04.3"W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5861330-F4DF-40CC-9302-75560284AB6D}"/>
              </a:ext>
            </a:extLst>
          </p:cNvPr>
          <p:cNvSpPr/>
          <p:nvPr/>
        </p:nvSpPr>
        <p:spPr>
          <a:xfrm>
            <a:off x="2081232" y="4768"/>
            <a:ext cx="3669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OBSERVATORIO DEL PATRIMONIO CULTURAL Y NATURAL DEL VALLE DE  MEZQUITAL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3B0CFFE-887A-48DF-9DE2-25BC3078AF9F}"/>
              </a:ext>
            </a:extLst>
          </p:cNvPr>
          <p:cNvSpPr/>
          <p:nvPr/>
        </p:nvSpPr>
        <p:spPr>
          <a:xfrm>
            <a:off x="2816798" y="435921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MANIFESTACIONES INTANGIBLES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PAG. 1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098" name="Picture 2" descr="Rodada Navideña - Home | Facebook">
            <a:extLst>
              <a:ext uri="{FF2B5EF4-FFF2-40B4-BE49-F238E27FC236}">
                <a16:creationId xmlns:a16="http://schemas.microsoft.com/office/drawing/2014/main" id="{480B7420-C624-48F1-83D8-D0D6A592F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019" y="5957453"/>
            <a:ext cx="3434861" cy="27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695971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276</Words>
  <Application>Microsoft Office PowerPoint</Application>
  <PresentationFormat>Carta (216 x 279 mm)</PresentationFormat>
  <Paragraphs>12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Dosis</vt:lpstr>
      <vt:lpstr>Roboto</vt:lpstr>
      <vt:lpstr>Arial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Alma Delia Tovar</cp:lastModifiedBy>
  <cp:revision>116</cp:revision>
  <cp:lastPrinted>2019-08-15T17:40:00Z</cp:lastPrinted>
  <dcterms:modified xsi:type="dcterms:W3CDTF">2021-12-01T17:50:20Z</dcterms:modified>
</cp:coreProperties>
</file>