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80" r:id="rId2"/>
  </p:sldIdLst>
  <p:sldSz cx="6858000" cy="9144000" type="letter"/>
  <p:notesSz cx="6858000" cy="9144000"/>
  <p:embeddedFontLst>
    <p:embeddedFont>
      <p:font typeface="BankGothic Lt BT" panose="020B0607020203060204" pitchFamily="34" charset="0"/>
      <p:regular r:id="rId4"/>
    </p:embeddedFont>
    <p:embeddedFont>
      <p:font typeface="Dosis" pitchFamily="2" charset="0"/>
      <p:regular r:id="rId5"/>
      <p:bold r:id="rId6"/>
    </p:embeddedFont>
    <p:embeddedFont>
      <p:font typeface="Roboto" panose="02000000000000000000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50" d="100"/>
          <a:sy n="50" d="100"/>
        </p:scale>
        <p:origin x="22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2139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566812" y="23903"/>
            <a:ext cx="1187004" cy="39541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7B064DCB-B031-44B9-BC4F-D066A4773DDD}"/>
              </a:ext>
            </a:extLst>
          </p:cNvPr>
          <p:cNvSpPr/>
          <p:nvPr/>
        </p:nvSpPr>
        <p:spPr>
          <a:xfrm>
            <a:off x="2330827" y="1172770"/>
            <a:ext cx="2547492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NOMBRE DEL INMATERIAL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1D86052-56C9-4BF4-9E48-FFF55ECFB899}"/>
              </a:ext>
            </a:extLst>
          </p:cNvPr>
          <p:cNvSpPr/>
          <p:nvPr/>
        </p:nvSpPr>
        <p:spPr>
          <a:xfrm>
            <a:off x="300626" y="1752181"/>
            <a:ext cx="35332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Lugar: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Ubicación: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Hgo, Ocampo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Coordenadas: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21185" y="2701315"/>
            <a:ext cx="1064715" cy="3351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419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Descripción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9682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CLAVE: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ICAT-AT01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INMATERIALES CULTURALES</a:t>
            </a:r>
            <a:endParaRPr kumimoji="0" lang="es-MX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SUBCATEGORIA: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USOS SOCIALES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79" y="-68906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697255" y="-14281"/>
            <a:ext cx="407782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DEL VALLE DE MEZQUITAL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795698" y="351235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MANIFESTACIONES INTANGIBLES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PAG. 1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3445" y="58227"/>
            <a:ext cx="443978" cy="364201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FCF42D5F-DC4F-47C1-8F75-A8B2F51628CE}"/>
              </a:ext>
            </a:extLst>
          </p:cNvPr>
          <p:cNvSpPr/>
          <p:nvPr/>
        </p:nvSpPr>
        <p:spPr>
          <a:xfrm>
            <a:off x="121185" y="3056708"/>
            <a:ext cx="64196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Uno de los guisos prehispánicos más importantes en la cultura hidalguense son los escamoles. Estas larvas de hormiga son una exquisitez herencia de culturas precolombinas.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La palabra escamol viene del náhuatl “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azcatl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” hormiga y “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molli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” guiso.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Los escamoles son las larvas o huevecillos de la hormiga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guijera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(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liometopum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apiculatum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). Su aspecto blanquecino es como el de un arroz inflado, su textura es suave y en boca revienta un poco dejando salir su relleno líquido. Es un producto de temporada, la recolección de estos huevecillos se realiza entre los meses de marzo y abril. Los principales estados productores son Tlaxcala e Hidalgo, por ello el Valle del Mezquital tiene una cultura culinaria extensa alrededor de los escamoles.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La reina de la hormiga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escamolera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es la encargada de establecer el nido. Éste se hace por debajo de la tierra con una profundidad de dos a tres metros. Lo puede hacer bajo diversos tipos de plantas: nopaleras, mezquites, árboles de pirul o magueyes.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Son necesarios alrededor de cinco años para generar una producción para venta. Antes se recolectaban de siete a ocho kilogramos por nido de escamoles, esto creó una sobreexplotación y por ello desde hace algunos años se dice que están en peligro de extinción. Hoy en día se tiene más precaución y conciencia al respecto.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Otra forma de llamarlos en diferentes estados de la República Mexicana es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guijes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tecates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azcamolli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o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hugues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Desde su método de captura hasta su sabor tan sutil como característico, los escamoles son un producto codiciado y difícil de conseguir. Los Escamoles son el platillo típico de este municipio en la zona de Ocampo, preparados en chile pasilla con papas y nopales, normalmente son acompañados con aguamiel o pulque. </a:t>
            </a:r>
            <a:b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La producción de escamol ocurre de marzo a mayo.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nkGothic Lt BT" panose="020B060702020306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1844734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374</Words>
  <Application>Microsoft Office PowerPoint</Application>
  <PresentationFormat>Carta (216 x 279 mm)</PresentationFormat>
  <Paragraphs>19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BankGothic Lt BT</vt:lpstr>
      <vt:lpstr>Dosis</vt:lpstr>
      <vt:lpstr>Arial</vt:lpstr>
      <vt:lpstr>Roboto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Alma Delia Tovar</cp:lastModifiedBy>
  <cp:revision>104</cp:revision>
  <dcterms:modified xsi:type="dcterms:W3CDTF">2021-12-01T17:58:31Z</dcterms:modified>
</cp:coreProperties>
</file>