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81" r:id="rId2"/>
  </p:sldIdLst>
  <p:sldSz cx="6858000" cy="9144000" type="letter"/>
  <p:notesSz cx="6858000" cy="9144000"/>
  <p:embeddedFontLst>
    <p:embeddedFont>
      <p:font typeface="Dosis" pitchFamily="2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61B52-FC83-446E-9DF1-A99643A550C8}">
  <a:tblStyle styleId="{43161B52-FC83-446E-9DF1-A99643A550C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22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486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/>
          <p:nvPr/>
        </p:nvSpPr>
        <p:spPr>
          <a:xfrm>
            <a:off x="-41306" y="-67733"/>
            <a:ext cx="2484469" cy="9270489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91" name="Google Shape;91;p11"/>
          <p:cNvSpPr/>
          <p:nvPr/>
        </p:nvSpPr>
        <p:spPr>
          <a:xfrm flipH="1">
            <a:off x="-677653" y="-31219"/>
            <a:ext cx="1319400" cy="1331733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2" name="Google Shape;92;p11"/>
          <p:cNvSpPr/>
          <p:nvPr/>
        </p:nvSpPr>
        <p:spPr>
          <a:xfrm flipH="1">
            <a:off x="354101" y="-16933"/>
            <a:ext cx="388800" cy="1331733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3" name="Google Shape;93;p11"/>
          <p:cNvSpPr/>
          <p:nvPr/>
        </p:nvSpPr>
        <p:spPr>
          <a:xfrm flipH="1">
            <a:off x="742781" y="8757067"/>
            <a:ext cx="6277275" cy="405333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46175" cy="130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8675" y="490800"/>
            <a:ext cx="5043375" cy="13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8675" y="2133600"/>
            <a:ext cx="5686425" cy="662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n 18">
            <a:extLst>
              <a:ext uri="{FF2B5EF4-FFF2-40B4-BE49-F238E27FC236}">
                <a16:creationId xmlns:a16="http://schemas.microsoft.com/office/drawing/2014/main" id="{4CCAB90C-5234-43C0-8BA2-6226B8D969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97" r="18234" b="5061"/>
          <a:stretch/>
        </p:blipFill>
        <p:spPr>
          <a:xfrm>
            <a:off x="588698" y="62461"/>
            <a:ext cx="1187004" cy="395419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A7B18005-633E-4AC1-9A98-7F1906ADFD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935" y="-166701"/>
            <a:ext cx="779065" cy="839930"/>
          </a:xfrm>
          <a:prstGeom prst="rect">
            <a:avLst/>
          </a:prstGeom>
        </p:spPr>
      </p:pic>
      <p:sp>
        <p:nvSpPr>
          <p:cNvPr id="32" name="Rectángulo 31">
            <a:extLst>
              <a:ext uri="{FF2B5EF4-FFF2-40B4-BE49-F238E27FC236}">
                <a16:creationId xmlns:a16="http://schemas.microsoft.com/office/drawing/2014/main" id="{BDB37753-43BD-412D-A2EA-3F055E73F432}"/>
              </a:ext>
            </a:extLst>
          </p:cNvPr>
          <p:cNvSpPr/>
          <p:nvPr/>
        </p:nvSpPr>
        <p:spPr>
          <a:xfrm>
            <a:off x="2358209" y="1274490"/>
            <a:ext cx="26372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400" b="1" i="0" u="none" strike="noStrike" kern="0" cap="none" spc="0" normalizeH="0" baseline="0" noProof="0" dirty="0">
                <a:ln>
                  <a:noFill/>
                </a:ln>
                <a:solidFill>
                  <a:srgbClr val="CC66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NOMBRE  DEL INTANGIBLE 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174F4CA-13F1-4488-B042-42C5A72A7CDB}"/>
              </a:ext>
            </a:extLst>
          </p:cNvPr>
          <p:cNvSpPr/>
          <p:nvPr/>
        </p:nvSpPr>
        <p:spPr>
          <a:xfrm flipV="1">
            <a:off x="434872" y="1085262"/>
            <a:ext cx="6149103" cy="45719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2D8E011-D110-431A-A48C-53C935ABA8C7}"/>
              </a:ext>
            </a:extLst>
          </p:cNvPr>
          <p:cNvSpPr/>
          <p:nvPr/>
        </p:nvSpPr>
        <p:spPr>
          <a:xfrm>
            <a:off x="588698" y="585888"/>
            <a:ext cx="295194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CLAVE: </a:t>
            </a:r>
            <a:r>
              <a:rPr kumimoji="0" lang="es-MX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ICAF-CHIL01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CATEGORIA: </a:t>
            </a:r>
            <a:r>
              <a:rPr kumimoji="0" lang="es-MX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INMATERIALES CULTURALES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SUBCATEGORIA: </a:t>
            </a:r>
            <a:r>
              <a:rPr kumimoji="0" lang="es-MX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USOS SOCIALES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5861330-F4DF-40CC-9302-75560284AB6D}"/>
              </a:ext>
            </a:extLst>
          </p:cNvPr>
          <p:cNvSpPr/>
          <p:nvPr/>
        </p:nvSpPr>
        <p:spPr>
          <a:xfrm>
            <a:off x="1946024" y="-5569"/>
            <a:ext cx="36697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OBSERVATORIO DEL PATRIMONIO CULTURAL Y NATURAL DEL VALLE DE  MEZQUITAL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3B0CFFE-887A-48DF-9DE2-25BC3078AF9F}"/>
              </a:ext>
            </a:extLst>
          </p:cNvPr>
          <p:cNvSpPr/>
          <p:nvPr/>
        </p:nvSpPr>
        <p:spPr>
          <a:xfrm>
            <a:off x="2682607" y="394761"/>
            <a:ext cx="20826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MANIFESTACIONES INTANGIBLES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109D8D3-C86C-463D-A053-445BE58AC716}"/>
              </a:ext>
            </a:extLst>
          </p:cNvPr>
          <p:cNvSpPr/>
          <p:nvPr/>
        </p:nvSpPr>
        <p:spPr>
          <a:xfrm>
            <a:off x="5811233" y="801505"/>
            <a:ext cx="6896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PAG. 1</a:t>
            </a:r>
            <a:endParaRPr kumimoji="0" lang="es-MX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C6CEC78-7CA2-4A05-B562-D9F285AC67C0}"/>
              </a:ext>
            </a:extLst>
          </p:cNvPr>
          <p:cNvSpPr/>
          <p:nvPr/>
        </p:nvSpPr>
        <p:spPr>
          <a:xfrm>
            <a:off x="445321" y="1767876"/>
            <a:ext cx="32315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Lugar: </a:t>
            </a: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Chilcuautla.</a:t>
            </a:r>
            <a:endParaRPr kumimoji="0" lang="es-MX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Times New Roman" panose="02020603050405020304" pitchFamily="18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Ubicación: </a:t>
            </a: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Chilcuautla, Hgo.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anose="02020603050405020304" pitchFamily="18" charset="0"/>
                <a:sym typeface="Arial"/>
              </a:rPr>
              <a:t>Coordenadas:</a:t>
            </a:r>
            <a:endParaRPr kumimoji="0" lang="es-MX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1FE8EF1-914F-4BC0-ACCF-94F6446B2095}"/>
              </a:ext>
            </a:extLst>
          </p:cNvPr>
          <p:cNvSpPr txBox="1"/>
          <p:nvPr/>
        </p:nvSpPr>
        <p:spPr>
          <a:xfrm>
            <a:off x="445321" y="2599816"/>
            <a:ext cx="5888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El Festival del Jitomate, a celebrarse el 13 de septiembre en el municipio de Chilcuautla,  con la presencia de proveedores, agricultores y empresarios, quienes dictan diferentes conferencias y todo lo relacionado con la producción de esta verdura. Cabe mencionar que Chilcuautla ha desarrollado la agricultura y en los últimos años se ha especializado en la producción del jitomate, insumo de gran importancia para la gastronomía hidalguense.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el evento se realiza en la comunidad de la Estancia, en Chilcuautla, en el marco de la Feria Patronal que se hace del 13 al 16 de septiembre en honor a la Virgen de los Dolores.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1A9EF34F-E3E2-4118-8B4C-059DF7C08D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030" y="4572000"/>
            <a:ext cx="5070764" cy="3803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48072"/>
      </p:ext>
    </p:extLst>
  </p:cSld>
  <p:clrMapOvr>
    <a:masterClrMapping/>
  </p:clrMapOvr>
</p:sld>
</file>

<file path=ppt/theme/theme1.xml><?xml version="1.0" encoding="utf-8"?>
<a:theme xmlns:a="http://schemas.openxmlformats.org/drawingml/2006/main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153</Words>
  <Application>Microsoft Office PowerPoint</Application>
  <PresentationFormat>Carta (216 x 279 mm)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Dosis</vt:lpstr>
      <vt:lpstr>Roboto</vt:lpstr>
      <vt:lpstr>Arial</vt:lpstr>
      <vt:lpstr>William template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Alma Delia Tovar</cp:lastModifiedBy>
  <cp:revision>119</cp:revision>
  <cp:lastPrinted>2019-08-15T17:40:00Z</cp:lastPrinted>
  <dcterms:modified xsi:type="dcterms:W3CDTF">2021-12-01T17:53:36Z</dcterms:modified>
</cp:coreProperties>
</file>