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3"/>
  </p:notesMasterIdLst>
  <p:sldIdLst>
    <p:sldId id="270" r:id="rId2"/>
  </p:sldIdLst>
  <p:sldSz cx="6858000" cy="9144000" type="letter"/>
  <p:notesSz cx="6858000" cy="9144000"/>
  <p:embeddedFontLst>
    <p:embeddedFont>
      <p:font typeface="Dosis" pitchFamily="2" charset="0"/>
      <p:regular r:id="rId4"/>
      <p:bold r:id="rId5"/>
    </p:embeddedFont>
    <p:embeddedFont>
      <p:font typeface="Roboto" panose="02000000000000000000" pitchFamily="2" charset="0"/>
      <p:regular r:id="rId6"/>
      <p:bold r:id="rId7"/>
      <p:italic r:id="rId8"/>
      <p:boldItalic r:id="rId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3161B52-FC83-446E-9DF1-A99643A550C8}">
  <a:tblStyle styleId="{43161B52-FC83-446E-9DF1-A99643A550C8}"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15" autoAdjust="0"/>
    <p:restoredTop sz="94660"/>
  </p:normalViewPr>
  <p:slideViewPr>
    <p:cSldViewPr snapToGrid="0">
      <p:cViewPr varScale="1">
        <p:scale>
          <a:sx n="50" d="100"/>
          <a:sy n="50" d="100"/>
        </p:scale>
        <p:origin x="234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font" Target="fonts/font4.fntdata"/><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viewProps" Target="viewProps.xml"/><Relationship Id="rId5" Type="http://schemas.openxmlformats.org/officeDocument/2006/relationships/font" Target="fonts/font2.fntdata"/><Relationship Id="rId10" Type="http://schemas.openxmlformats.org/officeDocument/2006/relationships/presProps" Target="presProps.xml"/><Relationship Id="rId4" Type="http://schemas.openxmlformats.org/officeDocument/2006/relationships/font" Target="fonts/font1.fntdata"/><Relationship Id="rId9" Type="http://schemas.openxmlformats.org/officeDocument/2006/relationships/font" Target="fonts/font6.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5ed75ccf_015:notes"/>
          <p:cNvSpPr>
            <a:spLocks noGrp="1" noRot="1" noChangeAspect="1"/>
          </p:cNvSpPr>
          <p:nvPr>
            <p:ph type="sldImg" idx="2"/>
          </p:nvPr>
        </p:nvSpPr>
        <p:spPr>
          <a:xfrm>
            <a:off x="2143125" y="685800"/>
            <a:ext cx="257175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35ed75ccf_0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11520737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89"/>
        <p:cNvGrpSpPr/>
        <p:nvPr/>
      </p:nvGrpSpPr>
      <p:grpSpPr>
        <a:xfrm>
          <a:off x="0" y="0"/>
          <a:ext cx="0" cy="0"/>
          <a:chOff x="0" y="0"/>
          <a:chExt cx="0" cy="0"/>
        </a:xfrm>
      </p:grpSpPr>
      <p:sp>
        <p:nvSpPr>
          <p:cNvPr id="90" name="Google Shape;90;p11"/>
          <p:cNvSpPr/>
          <p:nvPr/>
        </p:nvSpPr>
        <p:spPr>
          <a:xfrm>
            <a:off x="-41306" y="-67733"/>
            <a:ext cx="2484469" cy="9270489"/>
          </a:xfrm>
          <a:custGeom>
            <a:avLst/>
            <a:gdLst/>
            <a:ahLst/>
            <a:cxnLst/>
            <a:rect l="l" t="t" r="r" b="b"/>
            <a:pathLst>
              <a:path w="132505" h="208586" extrusionOk="0">
                <a:moveTo>
                  <a:pt x="132505" y="207264"/>
                </a:moveTo>
                <a:lnTo>
                  <a:pt x="25063" y="0"/>
                </a:lnTo>
                <a:lnTo>
                  <a:pt x="0" y="202"/>
                </a:lnTo>
                <a:lnTo>
                  <a:pt x="1322" y="208586"/>
                </a:lnTo>
                <a:close/>
              </a:path>
            </a:pathLst>
          </a:custGeom>
          <a:solidFill>
            <a:srgbClr val="F3F3F3"/>
          </a:solidFill>
          <a:ln>
            <a:noFill/>
          </a:ln>
        </p:spPr>
      </p:sp>
      <p:sp>
        <p:nvSpPr>
          <p:cNvPr id="91" name="Google Shape;91;p11"/>
          <p:cNvSpPr/>
          <p:nvPr/>
        </p:nvSpPr>
        <p:spPr>
          <a:xfrm flipH="1">
            <a:off x="-677653" y="-31219"/>
            <a:ext cx="1319400" cy="1331733"/>
          </a:xfrm>
          <a:prstGeom prst="parallelogram">
            <a:avLst>
              <a:gd name="adj" fmla="val 51542"/>
            </a:avLst>
          </a:prstGeom>
          <a:solidFill>
            <a:srgbClr val="222222"/>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2" name="Google Shape;92;p11"/>
          <p:cNvSpPr/>
          <p:nvPr/>
        </p:nvSpPr>
        <p:spPr>
          <a:xfrm flipH="1">
            <a:off x="354101" y="-16933"/>
            <a:ext cx="388800" cy="1331733"/>
          </a:xfrm>
          <a:prstGeom prst="parallelogram">
            <a:avLst>
              <a:gd name="adj" fmla="val 75009"/>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3" name="Google Shape;93;p11"/>
          <p:cNvSpPr/>
          <p:nvPr/>
        </p:nvSpPr>
        <p:spPr>
          <a:xfrm flipH="1">
            <a:off x="742781" y="8757067"/>
            <a:ext cx="6277275" cy="405333"/>
          </a:xfrm>
          <a:prstGeom prst="parallelogram">
            <a:avLst>
              <a:gd name="adj" fmla="val 51542"/>
            </a:avLst>
          </a:prstGeom>
          <a:solidFill>
            <a:srgbClr val="FF8700"/>
          </a:solidFill>
          <a:ln>
            <a:noFill/>
          </a:ln>
        </p:spPr>
        <p:txBody>
          <a:bodyPr spcFirstLastPara="1" wrap="square" lIns="68569" tIns="68569" rIns="68569" bIns="68569" anchor="ctr" anchorCtr="0">
            <a:noAutofit/>
          </a:bodyPr>
          <a:lstStyle/>
          <a:p>
            <a:pPr marL="0" lvl="0" indent="0" algn="l" rtl="0">
              <a:spcBef>
                <a:spcPts val="0"/>
              </a:spcBef>
              <a:spcAft>
                <a:spcPts val="0"/>
              </a:spcAft>
              <a:buNone/>
            </a:pPr>
            <a:endParaRPr sz="1050"/>
          </a:p>
        </p:txBody>
      </p:sp>
      <p:sp>
        <p:nvSpPr>
          <p:cNvPr id="94" name="Google Shape;94;p11"/>
          <p:cNvSpPr txBox="1">
            <a:spLocks noGrp="1"/>
          </p:cNvSpPr>
          <p:nvPr>
            <p:ph type="sldNum" idx="12"/>
          </p:nvPr>
        </p:nvSpPr>
        <p:spPr>
          <a:xfrm>
            <a:off x="0" y="0"/>
            <a:ext cx="446175" cy="1300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28675" y="490800"/>
            <a:ext cx="5043375" cy="1331733"/>
          </a:xfrm>
          <a:prstGeom prst="rect">
            <a:avLst/>
          </a:prstGeom>
          <a:noFill/>
          <a:ln>
            <a:noFill/>
          </a:ln>
        </p:spPr>
        <p:txBody>
          <a:bodyPr spcFirstLastPara="1" wrap="square" lIns="91425" tIns="91425" rIns="91425" bIns="91425" anchor="ctr" anchorCtr="0"/>
          <a:lstStyle>
            <a:lvl1pPr lvl="0">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1pPr>
            <a:lvl2pPr lvl="1">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2pPr>
            <a:lvl3pPr lvl="2">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3pPr>
            <a:lvl4pPr lvl="3">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4pPr>
            <a:lvl5pPr lvl="4">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5pPr>
            <a:lvl6pPr lvl="5">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6pPr>
            <a:lvl7pPr lvl="6">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7pPr>
            <a:lvl8pPr lvl="7">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8pPr>
            <a:lvl9pPr lvl="8">
              <a:spcBef>
                <a:spcPts val="0"/>
              </a:spcBef>
              <a:spcAft>
                <a:spcPts val="0"/>
              </a:spcAft>
              <a:buClr>
                <a:srgbClr val="FFFFFF"/>
              </a:buClr>
              <a:buSzPts val="2400"/>
              <a:buFont typeface="Dosis"/>
              <a:buNone/>
              <a:defRPr sz="2400">
                <a:solidFill>
                  <a:srgbClr val="FFFFFF"/>
                </a:solidFill>
                <a:latin typeface="Dosis"/>
                <a:ea typeface="Dosis"/>
                <a:cs typeface="Dosis"/>
                <a:sym typeface="Dosis"/>
              </a:defRPr>
            </a:lvl9pPr>
          </a:lstStyle>
          <a:p>
            <a:endParaRPr/>
          </a:p>
        </p:txBody>
      </p:sp>
      <p:sp>
        <p:nvSpPr>
          <p:cNvPr id="7" name="Google Shape;7;p1"/>
          <p:cNvSpPr txBox="1">
            <a:spLocks noGrp="1"/>
          </p:cNvSpPr>
          <p:nvPr>
            <p:ph type="body" idx="1"/>
          </p:nvPr>
        </p:nvSpPr>
        <p:spPr>
          <a:xfrm>
            <a:off x="828675" y="2133600"/>
            <a:ext cx="5686425" cy="6623467"/>
          </a:xfrm>
          <a:prstGeom prst="rect">
            <a:avLst/>
          </a:prstGeom>
          <a:noFill/>
          <a:ln>
            <a:noFill/>
          </a:ln>
        </p:spPr>
        <p:txBody>
          <a:bodyPr spcFirstLastPara="1" wrap="square" lIns="91425" tIns="91425" rIns="91425" bIns="91425" anchor="t" anchorCtr="0"/>
          <a:lstStyle>
            <a:lvl1pPr marL="457200" lvl="0" indent="-419100">
              <a:spcBef>
                <a:spcPts val="600"/>
              </a:spcBef>
              <a:spcAft>
                <a:spcPts val="0"/>
              </a:spcAft>
              <a:buClr>
                <a:srgbClr val="FF8700"/>
              </a:buClr>
              <a:buSzPts val="3000"/>
              <a:buFont typeface="Roboto"/>
              <a:buChar char="▸"/>
              <a:defRPr sz="3000">
                <a:solidFill>
                  <a:srgbClr val="222222"/>
                </a:solidFill>
                <a:latin typeface="Roboto"/>
                <a:ea typeface="Roboto"/>
                <a:cs typeface="Roboto"/>
                <a:sym typeface="Roboto"/>
              </a:defRPr>
            </a:lvl1pPr>
            <a:lvl2pPr marL="914400" lvl="1"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2pPr>
            <a:lvl3pPr marL="1371600" lvl="2" indent="-381000">
              <a:spcBef>
                <a:spcPts val="0"/>
              </a:spcBef>
              <a:spcAft>
                <a:spcPts val="0"/>
              </a:spcAft>
              <a:buClr>
                <a:srgbClr val="FF8700"/>
              </a:buClr>
              <a:buSzPts val="2400"/>
              <a:buFont typeface="Roboto"/>
              <a:buChar char="▹"/>
              <a:defRPr sz="2400">
                <a:solidFill>
                  <a:srgbClr val="222222"/>
                </a:solidFill>
                <a:latin typeface="Roboto"/>
                <a:ea typeface="Roboto"/>
                <a:cs typeface="Roboto"/>
                <a:sym typeface="Roboto"/>
              </a:defRPr>
            </a:lvl3pPr>
            <a:lvl4pPr marL="1828800" lvl="3"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4pPr>
            <a:lvl5pPr marL="2286000" lvl="4"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5pPr>
            <a:lvl6pPr marL="2743200" lvl="5"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6pPr>
            <a:lvl7pPr marL="3200400" lvl="6"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7pPr>
            <a:lvl8pPr marL="3657600" lvl="7"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8pPr>
            <a:lvl9pPr marL="4114800" lvl="8" indent="-342900">
              <a:spcBef>
                <a:spcPts val="0"/>
              </a:spcBef>
              <a:spcAft>
                <a:spcPts val="0"/>
              </a:spcAft>
              <a:buClr>
                <a:srgbClr val="FF8700"/>
              </a:buClr>
              <a:buSzPts val="1800"/>
              <a:buFont typeface="Roboto"/>
              <a:buChar char="▹"/>
              <a:defRPr sz="1800">
                <a:solidFill>
                  <a:srgbClr val="222222"/>
                </a:solidFill>
                <a:latin typeface="Roboto"/>
                <a:ea typeface="Roboto"/>
                <a:cs typeface="Roboto"/>
                <a:sym typeface="Roboto"/>
              </a:defRPr>
            </a:lvl9pPr>
          </a:lstStyle>
          <a:p>
            <a:endParaRPr/>
          </a:p>
        </p:txBody>
      </p:sp>
      <p:sp>
        <p:nvSpPr>
          <p:cNvPr id="8" name="Google Shape;8;p1"/>
          <p:cNvSpPr txBox="1">
            <a:spLocks noGrp="1"/>
          </p:cNvSpPr>
          <p:nvPr>
            <p:ph type="sldNum" idx="12"/>
          </p:nvPr>
        </p:nvSpPr>
        <p:spPr>
          <a:xfrm>
            <a:off x="0" y="0"/>
            <a:ext cx="446175" cy="1300800"/>
          </a:xfrm>
          <a:prstGeom prst="rect">
            <a:avLst/>
          </a:prstGeom>
          <a:noFill/>
          <a:ln>
            <a:noFill/>
          </a:ln>
        </p:spPr>
        <p:txBody>
          <a:bodyPr spcFirstLastPara="1" wrap="square" lIns="91425" tIns="91425" rIns="91425" bIns="91425" anchor="ctr" anchorCtr="0">
            <a:noAutofit/>
          </a:bodyPr>
          <a:lstStyle>
            <a:lvl1pPr lvl="0" algn="ctr">
              <a:buNone/>
              <a:defRPr sz="975" b="1">
                <a:solidFill>
                  <a:srgbClr val="FFFFFF"/>
                </a:solidFill>
                <a:latin typeface="Roboto"/>
                <a:ea typeface="Roboto"/>
                <a:cs typeface="Roboto"/>
                <a:sym typeface="Roboto"/>
              </a:defRPr>
            </a:lvl1pPr>
            <a:lvl2pPr lvl="1" algn="ctr">
              <a:buNone/>
              <a:defRPr sz="975" b="1">
                <a:solidFill>
                  <a:srgbClr val="FFFFFF"/>
                </a:solidFill>
                <a:latin typeface="Roboto"/>
                <a:ea typeface="Roboto"/>
                <a:cs typeface="Roboto"/>
                <a:sym typeface="Roboto"/>
              </a:defRPr>
            </a:lvl2pPr>
            <a:lvl3pPr lvl="2" algn="ctr">
              <a:buNone/>
              <a:defRPr sz="975" b="1">
                <a:solidFill>
                  <a:srgbClr val="FFFFFF"/>
                </a:solidFill>
                <a:latin typeface="Roboto"/>
                <a:ea typeface="Roboto"/>
                <a:cs typeface="Roboto"/>
                <a:sym typeface="Roboto"/>
              </a:defRPr>
            </a:lvl3pPr>
            <a:lvl4pPr lvl="3" algn="ctr">
              <a:buNone/>
              <a:defRPr sz="975" b="1">
                <a:solidFill>
                  <a:srgbClr val="FFFFFF"/>
                </a:solidFill>
                <a:latin typeface="Roboto"/>
                <a:ea typeface="Roboto"/>
                <a:cs typeface="Roboto"/>
                <a:sym typeface="Roboto"/>
              </a:defRPr>
            </a:lvl4pPr>
            <a:lvl5pPr lvl="4" algn="ctr">
              <a:buNone/>
              <a:defRPr sz="975" b="1">
                <a:solidFill>
                  <a:srgbClr val="FFFFFF"/>
                </a:solidFill>
                <a:latin typeface="Roboto"/>
                <a:ea typeface="Roboto"/>
                <a:cs typeface="Roboto"/>
                <a:sym typeface="Roboto"/>
              </a:defRPr>
            </a:lvl5pPr>
            <a:lvl6pPr lvl="5" algn="ctr">
              <a:buNone/>
              <a:defRPr sz="975" b="1">
                <a:solidFill>
                  <a:srgbClr val="FFFFFF"/>
                </a:solidFill>
                <a:latin typeface="Roboto"/>
                <a:ea typeface="Roboto"/>
                <a:cs typeface="Roboto"/>
                <a:sym typeface="Roboto"/>
              </a:defRPr>
            </a:lvl6pPr>
            <a:lvl7pPr lvl="6" algn="ctr">
              <a:buNone/>
              <a:defRPr sz="975" b="1">
                <a:solidFill>
                  <a:srgbClr val="FFFFFF"/>
                </a:solidFill>
                <a:latin typeface="Roboto"/>
                <a:ea typeface="Roboto"/>
                <a:cs typeface="Roboto"/>
                <a:sym typeface="Roboto"/>
              </a:defRPr>
            </a:lvl7pPr>
            <a:lvl8pPr lvl="7" algn="ctr">
              <a:buNone/>
              <a:defRPr sz="975" b="1">
                <a:solidFill>
                  <a:srgbClr val="FFFFFF"/>
                </a:solidFill>
                <a:latin typeface="Roboto"/>
                <a:ea typeface="Roboto"/>
                <a:cs typeface="Roboto"/>
                <a:sym typeface="Roboto"/>
              </a:defRPr>
            </a:lvl8pPr>
            <a:lvl9pPr lvl="8" algn="ctr">
              <a:buNone/>
              <a:defRPr sz="975" b="1">
                <a:solidFill>
                  <a:srgbClr val="FFFFFF"/>
                </a:solidFill>
                <a:latin typeface="Roboto"/>
                <a:ea typeface="Roboto"/>
                <a:cs typeface="Roboto"/>
                <a:sym typeface="Roboto"/>
              </a:defRPr>
            </a:lvl9pPr>
          </a:lstStyle>
          <a:p>
            <a:fld id="{00000000-1234-1234-1234-123412341234}" type="slidenum">
              <a:rPr lang="es-MX" smtClean="0"/>
              <a:pPr/>
              <a:t>‹Nº›</a:t>
            </a:fld>
            <a:endParaRPr lang="es-MX"/>
          </a:p>
        </p:txBody>
      </p:sp>
    </p:spTree>
  </p:cSld>
  <p:clrMap bg1="lt1" tx1="dk1" bg2="dk2" tx2="lt2" accent1="accent1" accent2="accent2" accent3="accent3" accent4="accent4" accent5="accent5" accent6="accent6" hlink="hlink" folHlink="folHlink"/>
  <p:sldLayoutIdLst>
    <p:sldLayoutId id="2147483657" r:id="rId1"/>
  </p:sldLayoutIdLst>
  <p:transition>
    <p:fade thruBlk="1"/>
  </p:transition>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tmp"/><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3" name="Rectángulo 2">
            <a:extLst>
              <a:ext uri="{FF2B5EF4-FFF2-40B4-BE49-F238E27FC236}">
                <a16:creationId xmlns:a16="http://schemas.microsoft.com/office/drawing/2014/main" id="{4E0129A3-3D59-443F-89CE-27FBF80FD878}"/>
              </a:ext>
            </a:extLst>
          </p:cNvPr>
          <p:cNvSpPr/>
          <p:nvPr/>
        </p:nvSpPr>
        <p:spPr>
          <a:xfrm flipV="1">
            <a:off x="434872" y="1085262"/>
            <a:ext cx="6149103" cy="45719"/>
          </a:xfrm>
          <a:prstGeom prst="rect">
            <a:avLst/>
          </a:prstGeom>
          <a:solidFill>
            <a:srgbClr val="FF9900"/>
          </a:solidFill>
          <a:ln>
            <a:solidFill>
              <a:srgbClr val="FF99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a:ln>
                <a:noFill/>
              </a:ln>
              <a:solidFill>
                <a:srgbClr val="FFFFFF"/>
              </a:solidFill>
              <a:effectLst/>
              <a:uLnTx/>
              <a:uFillTx/>
              <a:latin typeface="Arial"/>
              <a:ea typeface="+mn-ea"/>
              <a:cs typeface="+mn-cs"/>
              <a:sym typeface="Arial"/>
            </a:endParaRPr>
          </a:p>
        </p:txBody>
      </p:sp>
      <p:sp>
        <p:nvSpPr>
          <p:cNvPr id="160" name="Google Shape;160;p19"/>
          <p:cNvSpPr txBox="1">
            <a:spLocks noGrp="1"/>
          </p:cNvSpPr>
          <p:nvPr>
            <p:ph type="sldNum" idx="12"/>
          </p:nvPr>
        </p:nvSpPr>
        <p:spPr>
          <a:xfrm>
            <a:off x="0" y="2643188"/>
            <a:ext cx="446175" cy="548775"/>
          </a:xfrm>
          <a:prstGeom prst="rect">
            <a:avLst/>
          </a:prstGeom>
        </p:spPr>
        <p:txBody>
          <a:bodyPr spcFirstLastPara="1" wrap="square" lIns="68569" tIns="68569" rIns="68569" bIns="68569"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 sz="1200" b="1" i="0" u="none" strike="noStrike" kern="0" cap="none" spc="0" normalizeH="0" baseline="0" noProof="0">
                <a:ln>
                  <a:noFill/>
                </a:ln>
                <a:solidFill>
                  <a:srgbClr val="FFFFFF"/>
                </a:solidFill>
                <a:effectLst/>
                <a:uLnTx/>
                <a:uFillTx/>
                <a:latin typeface="Arial"/>
                <a:ea typeface="Roboto"/>
                <a:sym typeface="Roboto"/>
              </a:rPr>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t>1</a:t>
            </a:fld>
            <a:endParaRPr kumimoji="0" sz="1200" b="1" i="0" u="none" strike="noStrike" kern="0" cap="none" spc="0" normalizeH="0" baseline="0" noProof="0" dirty="0">
              <a:ln>
                <a:noFill/>
              </a:ln>
              <a:solidFill>
                <a:srgbClr val="FFFFFF"/>
              </a:solidFill>
              <a:effectLst/>
              <a:uLnTx/>
              <a:uFillTx/>
              <a:latin typeface="Arial"/>
              <a:ea typeface="Roboto"/>
              <a:sym typeface="Roboto"/>
            </a:endParaRPr>
          </a:p>
        </p:txBody>
      </p:sp>
      <p:pic>
        <p:nvPicPr>
          <p:cNvPr id="19" name="Imagen 18">
            <a:extLst>
              <a:ext uri="{FF2B5EF4-FFF2-40B4-BE49-F238E27FC236}">
                <a16:creationId xmlns:a16="http://schemas.microsoft.com/office/drawing/2014/main" id="{4CCAB90C-5234-43C0-8BA2-6226B8D9698D}"/>
              </a:ext>
            </a:extLst>
          </p:cNvPr>
          <p:cNvPicPr>
            <a:picLocks noChangeAspect="1"/>
          </p:cNvPicPr>
          <p:nvPr/>
        </p:nvPicPr>
        <p:blipFill rotWithShape="1">
          <a:blip r:embed="rId3">
            <a:extLst>
              <a:ext uri="{28A0092B-C50C-407E-A947-70E740481C1C}">
                <a14:useLocalDpi xmlns:a14="http://schemas.microsoft.com/office/drawing/2010/main" val="0"/>
              </a:ext>
            </a:extLst>
          </a:blip>
          <a:srcRect t="29397" r="18234" b="5061"/>
          <a:stretch/>
        </p:blipFill>
        <p:spPr>
          <a:xfrm>
            <a:off x="592537" y="19267"/>
            <a:ext cx="1187004" cy="395419"/>
          </a:xfrm>
          <a:prstGeom prst="rect">
            <a:avLst/>
          </a:prstGeom>
        </p:spPr>
      </p:pic>
      <p:sp>
        <p:nvSpPr>
          <p:cNvPr id="73" name="Rectángulo 72">
            <a:extLst>
              <a:ext uri="{FF2B5EF4-FFF2-40B4-BE49-F238E27FC236}">
                <a16:creationId xmlns:a16="http://schemas.microsoft.com/office/drawing/2014/main" id="{7FE5333F-C457-4683-91A2-8F73D7A0CBD7}"/>
              </a:ext>
            </a:extLst>
          </p:cNvPr>
          <p:cNvSpPr/>
          <p:nvPr/>
        </p:nvSpPr>
        <p:spPr>
          <a:xfrm>
            <a:off x="592537" y="541188"/>
            <a:ext cx="4204126" cy="55399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CLAVE: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ICAT-CHIL1</a:t>
            </a: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a:t>
            </a:r>
            <a:endPar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CATEGORIA: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INMATERIALES CULTURALES</a:t>
            </a:r>
            <a:endPar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0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SUBCATEGICAT-CHIL1 ORIA:  </a:t>
            </a:r>
            <a:r>
              <a:rPr kumimoji="0" lang="es-MX" sz="10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USOS CULTURALES</a:t>
            </a:r>
          </a:p>
        </p:txBody>
      </p:sp>
      <p:sp>
        <p:nvSpPr>
          <p:cNvPr id="624" name="Rectángulo 623"/>
          <p:cNvSpPr/>
          <p:nvPr/>
        </p:nvSpPr>
        <p:spPr>
          <a:xfrm>
            <a:off x="458277" y="1377170"/>
            <a:ext cx="3929643" cy="395954"/>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26" name="Rectángulo 625"/>
          <p:cNvSpPr/>
          <p:nvPr/>
        </p:nvSpPr>
        <p:spPr>
          <a:xfrm>
            <a:off x="459274" y="2263656"/>
            <a:ext cx="1285849" cy="624627"/>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27" name="Rectángulo 626"/>
          <p:cNvSpPr/>
          <p:nvPr/>
        </p:nvSpPr>
        <p:spPr>
          <a:xfrm>
            <a:off x="422250" y="2262801"/>
            <a:ext cx="654346"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Clima:</a:t>
            </a:r>
          </a:p>
        </p:txBody>
      </p:sp>
      <p:sp>
        <p:nvSpPr>
          <p:cNvPr id="632" name="Rectángulo 631"/>
          <p:cNvSpPr/>
          <p:nvPr/>
        </p:nvSpPr>
        <p:spPr>
          <a:xfrm>
            <a:off x="422250" y="1810384"/>
            <a:ext cx="2068195"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Ubicación y Localización:</a:t>
            </a:r>
          </a:p>
        </p:txBody>
      </p:sp>
      <p:sp>
        <p:nvSpPr>
          <p:cNvPr id="633" name="Rectángulo 632"/>
          <p:cNvSpPr/>
          <p:nvPr/>
        </p:nvSpPr>
        <p:spPr>
          <a:xfrm>
            <a:off x="434872" y="1367638"/>
            <a:ext cx="1502334"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Nombre del lugar:</a:t>
            </a:r>
          </a:p>
        </p:txBody>
      </p:sp>
      <p:sp>
        <p:nvSpPr>
          <p:cNvPr id="634" name="Rectángulo 633"/>
          <p:cNvSpPr/>
          <p:nvPr/>
        </p:nvSpPr>
        <p:spPr>
          <a:xfrm>
            <a:off x="4424884" y="1377169"/>
            <a:ext cx="2043338" cy="178643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38" name="Rectángulo 637"/>
          <p:cNvSpPr/>
          <p:nvPr/>
        </p:nvSpPr>
        <p:spPr>
          <a:xfrm>
            <a:off x="458279" y="2938636"/>
            <a:ext cx="3928646" cy="197944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43" name="Rectángulo 642"/>
          <p:cNvSpPr/>
          <p:nvPr/>
        </p:nvSpPr>
        <p:spPr>
          <a:xfrm>
            <a:off x="4424884" y="3816167"/>
            <a:ext cx="2043338" cy="519585"/>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44" name="Rectángulo 643"/>
          <p:cNvSpPr/>
          <p:nvPr/>
        </p:nvSpPr>
        <p:spPr>
          <a:xfrm>
            <a:off x="4386925" y="3813894"/>
            <a:ext cx="784189"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Lengua:</a:t>
            </a:r>
          </a:p>
        </p:txBody>
      </p:sp>
      <p:sp>
        <p:nvSpPr>
          <p:cNvPr id="649" name="Rectángulo 648"/>
          <p:cNvSpPr/>
          <p:nvPr/>
        </p:nvSpPr>
        <p:spPr>
          <a:xfrm>
            <a:off x="458278" y="4971585"/>
            <a:ext cx="2982445" cy="352876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50" name="Rectángulo 649"/>
          <p:cNvSpPr/>
          <p:nvPr/>
        </p:nvSpPr>
        <p:spPr>
          <a:xfrm>
            <a:off x="432504" y="4968429"/>
            <a:ext cx="1246229"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Justificación:</a:t>
            </a:r>
          </a:p>
        </p:txBody>
      </p:sp>
      <p:sp>
        <p:nvSpPr>
          <p:cNvPr id="651" name="Rectángulo 650"/>
          <p:cNvSpPr/>
          <p:nvPr/>
        </p:nvSpPr>
        <p:spPr>
          <a:xfrm>
            <a:off x="4424884" y="3216183"/>
            <a:ext cx="2043339" cy="529173"/>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Subcategoría:</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  </a:t>
            </a:r>
            <a:r>
              <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Época Novohispana</a:t>
            </a:r>
          </a:p>
        </p:txBody>
      </p:sp>
      <p:sp>
        <p:nvSpPr>
          <p:cNvPr id="652" name="Rectángulo 651"/>
          <p:cNvSpPr/>
          <p:nvPr/>
        </p:nvSpPr>
        <p:spPr>
          <a:xfrm>
            <a:off x="375882" y="1555077"/>
            <a:ext cx="3997341" cy="223138"/>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Barbacoa de borrego o gallina, la moronga en caldillo, carnitas y chicharrón.</a:t>
            </a:r>
          </a:p>
        </p:txBody>
      </p:sp>
      <p:sp>
        <p:nvSpPr>
          <p:cNvPr id="653" name="Rectángulo 652"/>
          <p:cNvSpPr/>
          <p:nvPr/>
        </p:nvSpPr>
        <p:spPr>
          <a:xfrm>
            <a:off x="2044752" y="1973065"/>
            <a:ext cx="1384248" cy="2231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Chilcuautla. Centro.</a:t>
            </a:r>
          </a:p>
        </p:txBody>
      </p:sp>
      <p:sp>
        <p:nvSpPr>
          <p:cNvPr id="659" name="Rectángulo 658"/>
          <p:cNvSpPr/>
          <p:nvPr/>
        </p:nvSpPr>
        <p:spPr>
          <a:xfrm>
            <a:off x="4386925" y="4393876"/>
            <a:ext cx="526106" cy="276999"/>
          </a:xfrm>
          <a:prstGeom prst="rect">
            <a:avLst/>
          </a:prstGeom>
        </p:spPr>
        <p:txBody>
          <a:bodyPr wrap="non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Uso:</a:t>
            </a:r>
          </a:p>
        </p:txBody>
      </p:sp>
      <p:sp>
        <p:nvSpPr>
          <p:cNvPr id="663" name="Rectángulo 662"/>
          <p:cNvSpPr/>
          <p:nvPr/>
        </p:nvSpPr>
        <p:spPr>
          <a:xfrm>
            <a:off x="420319" y="5199906"/>
            <a:ext cx="3008681" cy="87716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La barbacoa es uno de los platillos más tradicionales de México y en Hidalgo es un ritual muy sagrado. Donde se utilizan las pencas de maguey asadas para envolver la carne de conejo, armadillo, venado, guajolote, iguana, para después cocerla a fuego lento en hoyos cavados en la tierra. Y así obtener una barbacoa rica y tradicional.</a:t>
            </a:r>
          </a:p>
        </p:txBody>
      </p:sp>
      <p:sp>
        <p:nvSpPr>
          <p:cNvPr id="664" name="Rectángulo 663"/>
          <p:cNvSpPr/>
          <p:nvPr/>
        </p:nvSpPr>
        <p:spPr>
          <a:xfrm>
            <a:off x="1785733" y="2261140"/>
            <a:ext cx="2602187" cy="299126"/>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67" name="Rectángulo 666"/>
          <p:cNvSpPr/>
          <p:nvPr/>
        </p:nvSpPr>
        <p:spPr>
          <a:xfrm>
            <a:off x="1735559" y="2242219"/>
            <a:ext cx="2620540"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Coordenadas</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a:t>
            </a:r>
          </a:p>
        </p:txBody>
      </p:sp>
      <p:sp>
        <p:nvSpPr>
          <p:cNvPr id="668" name="Rectángulo 667"/>
          <p:cNvSpPr/>
          <p:nvPr/>
        </p:nvSpPr>
        <p:spPr>
          <a:xfrm>
            <a:off x="420319" y="2957788"/>
            <a:ext cx="3966605"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Descripción contextual (social, ambiental, cultural): </a:t>
            </a:r>
            <a:endPar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endParaRPr>
          </a:p>
        </p:txBody>
      </p:sp>
      <p:sp>
        <p:nvSpPr>
          <p:cNvPr id="670" name="Rectángulo 669"/>
          <p:cNvSpPr/>
          <p:nvPr/>
        </p:nvSpPr>
        <p:spPr>
          <a:xfrm>
            <a:off x="1782087" y="2604540"/>
            <a:ext cx="2605834" cy="283743"/>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Temperatura:</a:t>
            </a:r>
            <a:r>
              <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 </a:t>
            </a:r>
            <a:r>
              <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rPr>
              <a:t>T</a:t>
            </a:r>
            <a:r>
              <a:rPr kumimoji="0" lang="pt-BR" sz="850" b="0" i="0" u="none" strike="noStrike" kern="0" cap="none" spc="0" normalizeH="0" baseline="0" noProof="0" dirty="0">
                <a:ln>
                  <a:noFill/>
                </a:ln>
                <a:solidFill>
                  <a:srgbClr val="000000"/>
                </a:solidFill>
                <a:effectLst/>
                <a:uLnTx/>
                <a:uFillTx/>
                <a:latin typeface="Arial"/>
                <a:ea typeface="+mn-ea"/>
                <a:cs typeface="+mn-cs"/>
                <a:sym typeface="Arial"/>
              </a:rPr>
              <a:t>emperatura anual de 22°C</a:t>
            </a:r>
            <a:endParaRPr kumimoji="0" lang="es-MX" sz="85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59" name="Rectángulo 58"/>
          <p:cNvSpPr/>
          <p:nvPr/>
        </p:nvSpPr>
        <p:spPr>
          <a:xfrm>
            <a:off x="5301131" y="3999899"/>
            <a:ext cx="614071" cy="276999"/>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Otomí</a:t>
            </a:r>
            <a:r>
              <a:rPr kumimoji="0" lang="es-MX" sz="12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 </a:t>
            </a:r>
          </a:p>
        </p:txBody>
      </p:sp>
      <p:sp>
        <p:nvSpPr>
          <p:cNvPr id="60" name="Rectángulo 59"/>
          <p:cNvSpPr/>
          <p:nvPr/>
        </p:nvSpPr>
        <p:spPr>
          <a:xfrm>
            <a:off x="3485777" y="4971585"/>
            <a:ext cx="2982445" cy="352876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61" name="Rectángulo 60"/>
          <p:cNvSpPr/>
          <p:nvPr/>
        </p:nvSpPr>
        <p:spPr>
          <a:xfrm>
            <a:off x="3466497" y="4990674"/>
            <a:ext cx="1246229" cy="276999"/>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Localización :</a:t>
            </a:r>
          </a:p>
        </p:txBody>
      </p:sp>
      <p:pic>
        <p:nvPicPr>
          <p:cNvPr id="64" name="Imagen 63">
            <a:extLst>
              <a:ext uri="{FF2B5EF4-FFF2-40B4-BE49-F238E27FC236}">
                <a16:creationId xmlns:a16="http://schemas.microsoft.com/office/drawing/2014/main" id="{2B5CED08-EE10-441F-AA13-D7956BCD56F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85656" y="-78963"/>
            <a:ext cx="628366" cy="677457"/>
          </a:xfrm>
          <a:prstGeom prst="rect">
            <a:avLst/>
          </a:prstGeom>
        </p:spPr>
      </p:pic>
      <p:sp>
        <p:nvSpPr>
          <p:cNvPr id="65" name="Rectángulo 64">
            <a:extLst>
              <a:ext uri="{FF2B5EF4-FFF2-40B4-BE49-F238E27FC236}">
                <a16:creationId xmlns:a16="http://schemas.microsoft.com/office/drawing/2014/main" id="{8D75608E-E160-4E85-9007-6A8112D04EE3}"/>
              </a:ext>
            </a:extLst>
          </p:cNvPr>
          <p:cNvSpPr/>
          <p:nvPr/>
        </p:nvSpPr>
        <p:spPr>
          <a:xfrm>
            <a:off x="1669232" y="-8353"/>
            <a:ext cx="4204126" cy="461665"/>
          </a:xfrm>
          <a:prstGeom prst="rect">
            <a:avLst/>
          </a:prstGeom>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CENTRO DE INFORMACIÓN CULTURAL Y NATURAL</a:t>
            </a:r>
          </a:p>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DEL VALLE DE MEZQUITAL</a:t>
            </a:r>
          </a:p>
        </p:txBody>
      </p:sp>
      <p:sp>
        <p:nvSpPr>
          <p:cNvPr id="66" name="Rectángulo 65">
            <a:extLst>
              <a:ext uri="{FF2B5EF4-FFF2-40B4-BE49-F238E27FC236}">
                <a16:creationId xmlns:a16="http://schemas.microsoft.com/office/drawing/2014/main" id="{2E48D083-051D-474C-9974-0ED46092E147}"/>
              </a:ext>
            </a:extLst>
          </p:cNvPr>
          <p:cNvSpPr/>
          <p:nvPr/>
        </p:nvSpPr>
        <p:spPr>
          <a:xfrm>
            <a:off x="2830410" y="381516"/>
            <a:ext cx="2082621" cy="230832"/>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90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MANIFESTACIONES INTANGIBLES</a:t>
            </a:r>
          </a:p>
        </p:txBody>
      </p:sp>
      <p:sp>
        <p:nvSpPr>
          <p:cNvPr id="67" name="Rectángulo 66">
            <a:extLst>
              <a:ext uri="{FF2B5EF4-FFF2-40B4-BE49-F238E27FC236}">
                <a16:creationId xmlns:a16="http://schemas.microsoft.com/office/drawing/2014/main" id="{E40DE4BA-E050-4A6E-B178-873A248C01B3}"/>
              </a:ext>
            </a:extLst>
          </p:cNvPr>
          <p:cNvSpPr/>
          <p:nvPr/>
        </p:nvSpPr>
        <p:spPr>
          <a:xfrm>
            <a:off x="5915202" y="834126"/>
            <a:ext cx="689612" cy="276999"/>
          </a:xfrm>
          <a:prstGeom prst="rect">
            <a:avLst/>
          </a:prstGeom>
        </p:spPr>
        <p:txBody>
          <a:bodyPr wrap="non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1200" b="1" i="0" u="none" strike="noStrike" kern="0" cap="none" spc="0" normalizeH="0" baseline="0" noProof="0" dirty="0">
                <a:ln>
                  <a:noFill/>
                </a:ln>
                <a:solidFill>
                  <a:srgbClr val="000000"/>
                </a:solidFill>
                <a:effectLst/>
                <a:uLnTx/>
                <a:uFillTx/>
                <a:latin typeface="Arial"/>
                <a:cs typeface="Arial"/>
                <a:sym typeface="Arial"/>
              </a:rPr>
              <a:t>PAG. 1</a:t>
            </a:r>
            <a:endParaRPr kumimoji="0" lang="es-MX" sz="1200" b="0" i="0" u="none" strike="noStrike" kern="0" cap="none" spc="0" normalizeH="0" baseline="0" noProof="0" dirty="0">
              <a:ln>
                <a:noFill/>
              </a:ln>
              <a:solidFill>
                <a:srgbClr val="000000"/>
              </a:solidFill>
              <a:effectLst/>
              <a:uLnTx/>
              <a:uFillTx/>
              <a:latin typeface="Arial"/>
              <a:cs typeface="Arial"/>
              <a:sym typeface="Arial"/>
            </a:endParaRPr>
          </a:p>
        </p:txBody>
      </p:sp>
      <p:pic>
        <p:nvPicPr>
          <p:cNvPr id="68" name="Imagen 67">
            <a:extLst>
              <a:ext uri="{FF2B5EF4-FFF2-40B4-BE49-F238E27FC236}">
                <a16:creationId xmlns:a16="http://schemas.microsoft.com/office/drawing/2014/main" id="{97BC4DA9-7998-4B61-85DB-40DF1BBACDCF}"/>
              </a:ext>
            </a:extLst>
          </p:cNvPr>
          <p:cNvPicPr>
            <a:picLocks noChangeAspect="1"/>
          </p:cNvPicPr>
          <p:nvPr/>
        </p:nvPicPr>
        <p:blipFill>
          <a:blip r:embed="rId5"/>
          <a:stretch>
            <a:fillRect/>
          </a:stretch>
        </p:blipFill>
        <p:spPr>
          <a:xfrm>
            <a:off x="6414022" y="48170"/>
            <a:ext cx="443978" cy="364201"/>
          </a:xfrm>
          <a:prstGeom prst="rect">
            <a:avLst/>
          </a:prstGeom>
        </p:spPr>
      </p:pic>
      <p:sp>
        <p:nvSpPr>
          <p:cNvPr id="69" name="Rectángulo 68">
            <a:extLst>
              <a:ext uri="{FF2B5EF4-FFF2-40B4-BE49-F238E27FC236}">
                <a16:creationId xmlns:a16="http://schemas.microsoft.com/office/drawing/2014/main" id="{3BBDE87B-6986-4377-9500-300D924FADF8}"/>
              </a:ext>
            </a:extLst>
          </p:cNvPr>
          <p:cNvSpPr/>
          <p:nvPr/>
        </p:nvSpPr>
        <p:spPr>
          <a:xfrm>
            <a:off x="458278" y="1817350"/>
            <a:ext cx="3929642" cy="395954"/>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74" name="Rectángulo 73">
            <a:extLst>
              <a:ext uri="{FF2B5EF4-FFF2-40B4-BE49-F238E27FC236}">
                <a16:creationId xmlns:a16="http://schemas.microsoft.com/office/drawing/2014/main" id="{DDB7701D-415D-4D7C-9EE4-B09C02112B09}"/>
              </a:ext>
            </a:extLst>
          </p:cNvPr>
          <p:cNvSpPr/>
          <p:nvPr/>
        </p:nvSpPr>
        <p:spPr>
          <a:xfrm>
            <a:off x="4424884" y="4399417"/>
            <a:ext cx="2043338" cy="519585"/>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ct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lang="es-MX" sz="1200" b="0" i="0" u="none" strike="noStrike" kern="0" cap="none" spc="0" normalizeH="0" baseline="0" noProof="0" dirty="0">
              <a:ln>
                <a:noFill/>
              </a:ln>
              <a:solidFill>
                <a:srgbClr val="000000"/>
              </a:solidFill>
              <a:effectLst/>
              <a:uLnTx/>
              <a:uFillTx/>
              <a:latin typeface="Arial"/>
              <a:ea typeface="+mn-ea"/>
              <a:cs typeface="Times New Roman" panose="02020603050405020304" pitchFamily="18" charset="0"/>
              <a:sym typeface="Arial"/>
            </a:endParaRPr>
          </a:p>
        </p:txBody>
      </p:sp>
      <p:sp>
        <p:nvSpPr>
          <p:cNvPr id="75" name="Rectángulo 74">
            <a:extLst>
              <a:ext uri="{FF2B5EF4-FFF2-40B4-BE49-F238E27FC236}">
                <a16:creationId xmlns:a16="http://schemas.microsoft.com/office/drawing/2014/main" id="{48303CE3-6F67-4BC4-9583-026BC18653AB}"/>
              </a:ext>
            </a:extLst>
          </p:cNvPr>
          <p:cNvSpPr/>
          <p:nvPr/>
        </p:nvSpPr>
        <p:spPr>
          <a:xfrm>
            <a:off x="4765176" y="4555107"/>
            <a:ext cx="1479224" cy="353943"/>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Gastronómico, social y cultural</a:t>
            </a:r>
          </a:p>
        </p:txBody>
      </p:sp>
      <p:sp>
        <p:nvSpPr>
          <p:cNvPr id="38" name="Rectángulo 37">
            <a:extLst>
              <a:ext uri="{FF2B5EF4-FFF2-40B4-BE49-F238E27FC236}">
                <a16:creationId xmlns:a16="http://schemas.microsoft.com/office/drawing/2014/main" id="{A97EDEB8-0CE9-4EAE-898C-D2D50218CB5E}"/>
              </a:ext>
            </a:extLst>
          </p:cNvPr>
          <p:cNvSpPr/>
          <p:nvPr/>
        </p:nvSpPr>
        <p:spPr>
          <a:xfrm>
            <a:off x="486785" y="2500391"/>
            <a:ext cx="1271941" cy="223138"/>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Semiseco-Templado</a:t>
            </a:r>
          </a:p>
        </p:txBody>
      </p:sp>
      <p:sp>
        <p:nvSpPr>
          <p:cNvPr id="40" name="Rectángulo 39">
            <a:extLst>
              <a:ext uri="{FF2B5EF4-FFF2-40B4-BE49-F238E27FC236}">
                <a16:creationId xmlns:a16="http://schemas.microsoft.com/office/drawing/2014/main" id="{10B57652-96AB-4CC8-B71A-FE73D4915744}"/>
              </a:ext>
            </a:extLst>
          </p:cNvPr>
          <p:cNvSpPr/>
          <p:nvPr/>
        </p:nvSpPr>
        <p:spPr>
          <a:xfrm>
            <a:off x="426185" y="3199268"/>
            <a:ext cx="3954421" cy="877163"/>
          </a:xfrm>
          <a:prstGeom prst="rect">
            <a:avLst/>
          </a:prstGeom>
        </p:spPr>
        <p:txBody>
          <a:bodyPr wrap="square">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s-MX" sz="850" b="0" i="0" u="none" strike="noStrike" kern="0" cap="none" spc="0" normalizeH="0" baseline="0" noProof="0" dirty="0">
                <a:ln>
                  <a:noFill/>
                </a:ln>
                <a:solidFill>
                  <a:srgbClr val="000000"/>
                </a:solidFill>
                <a:effectLst/>
                <a:uLnTx/>
                <a:uFillTx/>
                <a:latin typeface="Arial"/>
                <a:cs typeface="Times New Roman" panose="02020603050405020304" pitchFamily="18" charset="0"/>
                <a:sym typeface="Arial"/>
              </a:rPr>
              <a:t>En el municipio de Chilcuautla el platillo más tradicional es la barbacoa de borrego o gallina, la moronga en caldillo, carnitas y chicharrón. Donde por general la preparan en otros pueblos de Hidalgo como en Pachuquilla, Tulancingo, Tolcayuca, Atotonilco de Tula, etc. Lo más tradicional es disfrutar de los tacos de barbacoa con un poco de salsa y un buen puque natural o curado.</a:t>
            </a:r>
          </a:p>
        </p:txBody>
      </p:sp>
      <p:pic>
        <p:nvPicPr>
          <p:cNvPr id="6" name="Imagen 5">
            <a:extLst>
              <a:ext uri="{FF2B5EF4-FFF2-40B4-BE49-F238E27FC236}">
                <a16:creationId xmlns:a16="http://schemas.microsoft.com/office/drawing/2014/main" id="{12B97509-5B65-4718-8C6A-3D7E841F6BC0}"/>
              </a:ext>
            </a:extLst>
          </p:cNvPr>
          <p:cNvPicPr>
            <a:picLocks noChangeAspect="1"/>
          </p:cNvPicPr>
          <p:nvPr/>
        </p:nvPicPr>
        <p:blipFill>
          <a:blip r:embed="rId6"/>
          <a:stretch>
            <a:fillRect/>
          </a:stretch>
        </p:blipFill>
        <p:spPr>
          <a:xfrm>
            <a:off x="3531849" y="5890118"/>
            <a:ext cx="2890299" cy="1516613"/>
          </a:xfrm>
          <a:prstGeom prst="rect">
            <a:avLst/>
          </a:prstGeom>
        </p:spPr>
      </p:pic>
    </p:spTree>
    <p:extLst>
      <p:ext uri="{BB962C8B-B14F-4D97-AF65-F5344CB8AC3E}">
        <p14:creationId xmlns:p14="http://schemas.microsoft.com/office/powerpoint/2010/main" val="4092884101"/>
      </p:ext>
    </p:extLst>
  </p:cSld>
  <p:clrMapOvr>
    <a:masterClrMapping/>
  </p:clrMapOvr>
</p:sld>
</file>

<file path=ppt/theme/theme1.xml><?xml version="1.0" encoding="utf-8"?>
<a:theme xmlns:a="http://schemas.openxmlformats.org/drawingml/2006/main" name="William template">
  <a:themeElements>
    <a:clrScheme name="Custom 347">
      <a:dk1>
        <a:srgbClr val="000000"/>
      </a:dk1>
      <a:lt1>
        <a:srgbClr val="FFFFFF"/>
      </a:lt1>
      <a:dk2>
        <a:srgbClr val="666666"/>
      </a:dk2>
      <a:lt2>
        <a:srgbClr val="CCCCCC"/>
      </a:lt2>
      <a:accent1>
        <a:srgbClr val="3A81BA"/>
      </a:accent1>
      <a:accent2>
        <a:srgbClr val="D89F39"/>
      </a:accent2>
      <a:accent3>
        <a:srgbClr val="8BAB42"/>
      </a:accent3>
      <a:accent4>
        <a:srgbClr val="57A7B5"/>
      </a:accent4>
      <a:accent5>
        <a:srgbClr val="8B81D2"/>
      </a:accent5>
      <a:accent6>
        <a:srgbClr val="963334"/>
      </a:accent6>
      <a:hlink>
        <a:srgbClr val="1155CC"/>
      </a:hlink>
      <a:folHlink>
        <a:srgbClr val="6611CC"/>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2975</TotalTime>
  <Words>236</Words>
  <Application>Microsoft Office PowerPoint</Application>
  <PresentationFormat>Carta (216 x 279 mm)</PresentationFormat>
  <Paragraphs>28</Paragraphs>
  <Slides>1</Slides>
  <Notes>1</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Dosis</vt:lpstr>
      <vt:lpstr>Arial</vt:lpstr>
      <vt:lpstr>Roboto</vt:lpstr>
      <vt:lpstr>William template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DELL</dc:creator>
  <cp:lastModifiedBy>Alma Delia Tovar</cp:lastModifiedBy>
  <cp:revision>150</cp:revision>
  <cp:lastPrinted>2019-08-15T17:40:36Z</cp:lastPrinted>
  <dcterms:modified xsi:type="dcterms:W3CDTF">2021-12-01T18:12:41Z</dcterms:modified>
</cp:coreProperties>
</file>