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
  </p:notesMasterIdLst>
  <p:sldIdLst>
    <p:sldId id="271" r:id="rId2"/>
  </p:sldIdLst>
  <p:sldSz cx="6858000" cy="9144000" type="letter"/>
  <p:notesSz cx="6858000" cy="9144000"/>
  <p:embeddedFontLst>
    <p:embeddedFont>
      <p:font typeface="Dosis" pitchFamily="2" charset="0"/>
      <p:regular r:id="rId4"/>
      <p:bold r:id="rId5"/>
    </p:embeddedFont>
    <p:embeddedFont>
      <p:font typeface="Roboto" panose="02000000000000000000" pitchFamily="2"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15" autoAdjust="0"/>
    <p:restoredTop sz="94660"/>
  </p:normalViewPr>
  <p:slideViewPr>
    <p:cSldViewPr snapToGrid="0">
      <p:cViewPr>
        <p:scale>
          <a:sx n="93" d="100"/>
          <a:sy n="93" d="100"/>
        </p:scale>
        <p:origin x="141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viewProps" Target="viewProps.xml"/><Relationship Id="rId5" Type="http://schemas.openxmlformats.org/officeDocument/2006/relationships/font" Target="fonts/font2.fntdata"/><Relationship Id="rId10"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37178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3" name="Rectángulo 2">
            <a:extLst>
              <a:ext uri="{FF2B5EF4-FFF2-40B4-BE49-F238E27FC236}">
                <a16:creationId xmlns:a16="http://schemas.microsoft.com/office/drawing/2014/main" id="{4E0129A3-3D59-443F-89CE-27FBF80FD878}"/>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160" name="Google Shape;160;p19"/>
          <p:cNvSpPr txBox="1">
            <a:spLocks noGrp="1"/>
          </p:cNvSpPr>
          <p:nvPr>
            <p:ph type="sldNum" idx="12"/>
          </p:nvPr>
        </p:nvSpPr>
        <p:spPr>
          <a:xfrm>
            <a:off x="0" y="2643188"/>
            <a:ext cx="446175" cy="548775"/>
          </a:xfrm>
          <a:prstGeom prst="rect">
            <a:avLst/>
          </a:prstGeom>
        </p:spPr>
        <p:txBody>
          <a:bodyPr spcFirstLastPara="1" wrap="square" lIns="68569" tIns="68569" rIns="68569" bIns="68569"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200" b="1" i="0" u="none" strike="noStrike" kern="0" cap="none" spc="0" normalizeH="0" baseline="0" noProof="0">
                <a:ln>
                  <a:noFill/>
                </a:ln>
                <a:solidFill>
                  <a:srgbClr val="FFFFFF"/>
                </a:solidFill>
                <a:effectLst/>
                <a:uLnTx/>
                <a:uFillTx/>
                <a:latin typeface="Arial"/>
                <a:ea typeface="Roboto"/>
                <a:sym typeface="Roboto"/>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200" b="1" i="0" u="none" strike="noStrike" kern="0" cap="none" spc="0" normalizeH="0" baseline="0" noProof="0" dirty="0">
              <a:ln>
                <a:noFill/>
              </a:ln>
              <a:solidFill>
                <a:srgbClr val="FFFFFF"/>
              </a:solidFill>
              <a:effectLst/>
              <a:uLnTx/>
              <a:uFillTx/>
              <a:latin typeface="Arial"/>
              <a:ea typeface="Roboto"/>
              <a:sym typeface="Roboto"/>
            </a:endParaRPr>
          </a:p>
        </p:txBody>
      </p:sp>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592129" y="19564"/>
            <a:ext cx="1187004" cy="395419"/>
          </a:xfrm>
          <a:prstGeom prst="rect">
            <a:avLst/>
          </a:prstGeom>
        </p:spPr>
      </p:pic>
      <p:sp>
        <p:nvSpPr>
          <p:cNvPr id="73" name="Rectángulo 72">
            <a:extLst>
              <a:ext uri="{FF2B5EF4-FFF2-40B4-BE49-F238E27FC236}">
                <a16:creationId xmlns:a16="http://schemas.microsoft.com/office/drawing/2014/main" id="{7FE5333F-C457-4683-91A2-8F73D7A0CBD7}"/>
              </a:ext>
            </a:extLst>
          </p:cNvPr>
          <p:cNvSpPr/>
          <p:nvPr/>
        </p:nvSpPr>
        <p:spPr>
          <a:xfrm>
            <a:off x="592129" y="550433"/>
            <a:ext cx="4204126" cy="5539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CLAVE: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ICNU-CHIL01</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CATEGORIA: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INMATERIALES CULTURALES</a:t>
            </a:r>
            <a:endPar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SUBCATEGORIA: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USOS CULTURALES</a:t>
            </a:r>
          </a:p>
        </p:txBody>
      </p:sp>
      <p:sp>
        <p:nvSpPr>
          <p:cNvPr id="624" name="Rectángulo 623"/>
          <p:cNvSpPr/>
          <p:nvPr/>
        </p:nvSpPr>
        <p:spPr>
          <a:xfrm>
            <a:off x="458277" y="1377170"/>
            <a:ext cx="3929643" cy="395954"/>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26" name="Rectángulo 625"/>
          <p:cNvSpPr/>
          <p:nvPr/>
        </p:nvSpPr>
        <p:spPr>
          <a:xfrm>
            <a:off x="459274" y="2263656"/>
            <a:ext cx="1285849" cy="624627"/>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27" name="Rectángulo 626"/>
          <p:cNvSpPr/>
          <p:nvPr/>
        </p:nvSpPr>
        <p:spPr>
          <a:xfrm>
            <a:off x="422250" y="2262801"/>
            <a:ext cx="654346"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Clima:</a:t>
            </a:r>
          </a:p>
        </p:txBody>
      </p:sp>
      <p:sp>
        <p:nvSpPr>
          <p:cNvPr id="632" name="Rectángulo 631"/>
          <p:cNvSpPr/>
          <p:nvPr/>
        </p:nvSpPr>
        <p:spPr>
          <a:xfrm>
            <a:off x="422250" y="1810384"/>
            <a:ext cx="2068195"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Ubicación y Localización:</a:t>
            </a:r>
          </a:p>
        </p:txBody>
      </p:sp>
      <p:sp>
        <p:nvSpPr>
          <p:cNvPr id="633" name="Rectángulo 632"/>
          <p:cNvSpPr/>
          <p:nvPr/>
        </p:nvSpPr>
        <p:spPr>
          <a:xfrm>
            <a:off x="434872" y="1367638"/>
            <a:ext cx="1502334"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Nombre del lugar:</a:t>
            </a:r>
          </a:p>
        </p:txBody>
      </p:sp>
      <p:sp>
        <p:nvSpPr>
          <p:cNvPr id="634" name="Rectángulo 633"/>
          <p:cNvSpPr/>
          <p:nvPr/>
        </p:nvSpPr>
        <p:spPr>
          <a:xfrm>
            <a:off x="4424884" y="1377169"/>
            <a:ext cx="2043338" cy="178643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38" name="Rectángulo 637"/>
          <p:cNvSpPr/>
          <p:nvPr/>
        </p:nvSpPr>
        <p:spPr>
          <a:xfrm>
            <a:off x="458279" y="2938636"/>
            <a:ext cx="3928646" cy="1979440"/>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43" name="Rectángulo 642"/>
          <p:cNvSpPr/>
          <p:nvPr/>
        </p:nvSpPr>
        <p:spPr>
          <a:xfrm>
            <a:off x="4424884" y="3816167"/>
            <a:ext cx="2043338" cy="519585"/>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44" name="Rectángulo 643"/>
          <p:cNvSpPr/>
          <p:nvPr/>
        </p:nvSpPr>
        <p:spPr>
          <a:xfrm>
            <a:off x="4386925" y="3813894"/>
            <a:ext cx="784189"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Lengua:</a:t>
            </a:r>
          </a:p>
        </p:txBody>
      </p:sp>
      <p:sp>
        <p:nvSpPr>
          <p:cNvPr id="649" name="Rectángulo 648"/>
          <p:cNvSpPr/>
          <p:nvPr/>
        </p:nvSpPr>
        <p:spPr>
          <a:xfrm>
            <a:off x="458278" y="4971585"/>
            <a:ext cx="2982445" cy="352876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50" name="Rectángulo 649"/>
          <p:cNvSpPr/>
          <p:nvPr/>
        </p:nvSpPr>
        <p:spPr>
          <a:xfrm>
            <a:off x="432504" y="4968429"/>
            <a:ext cx="1246229"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Justificación:</a:t>
            </a:r>
          </a:p>
        </p:txBody>
      </p:sp>
      <p:sp>
        <p:nvSpPr>
          <p:cNvPr id="651" name="Rectángulo 650"/>
          <p:cNvSpPr/>
          <p:nvPr/>
        </p:nvSpPr>
        <p:spPr>
          <a:xfrm>
            <a:off x="4424884" y="3216183"/>
            <a:ext cx="2043339" cy="529173"/>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Subcategoría:</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  </a:t>
            </a:r>
            <a:r>
              <a:rPr kumimoji="0" lang="es-MX" sz="85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Época Novohispana</a:t>
            </a:r>
          </a:p>
        </p:txBody>
      </p:sp>
      <p:sp>
        <p:nvSpPr>
          <p:cNvPr id="652" name="Rectángulo 651"/>
          <p:cNvSpPr/>
          <p:nvPr/>
        </p:nvSpPr>
        <p:spPr>
          <a:xfrm>
            <a:off x="1426536" y="1503197"/>
            <a:ext cx="2857862" cy="223138"/>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a:t>
            </a:r>
            <a:r>
              <a:rPr kumimoji="0" lang="es-MX" sz="850" b="0" i="0" u="none" strike="noStrike" kern="0" cap="none" spc="0" normalizeH="0" baseline="0" noProof="0" dirty="0" err="1">
                <a:ln>
                  <a:noFill/>
                </a:ln>
                <a:solidFill>
                  <a:srgbClr val="000000"/>
                </a:solidFill>
                <a:effectLst/>
                <a:uLnTx/>
                <a:uFillTx/>
                <a:latin typeface="Arial"/>
                <a:cs typeface="Times New Roman" panose="02020603050405020304" pitchFamily="18" charset="0"/>
                <a:sym typeface="Arial"/>
              </a:rPr>
              <a:t>eremonia</a:t>
            </a: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 en honor al señor de Jalpan.</a:t>
            </a:r>
          </a:p>
        </p:txBody>
      </p:sp>
      <p:sp>
        <p:nvSpPr>
          <p:cNvPr id="653" name="Rectángulo 652"/>
          <p:cNvSpPr/>
          <p:nvPr/>
        </p:nvSpPr>
        <p:spPr>
          <a:xfrm>
            <a:off x="2063800" y="1982021"/>
            <a:ext cx="1802213" cy="22313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Chilcuautla. Centro.</a:t>
            </a:r>
          </a:p>
        </p:txBody>
      </p:sp>
      <p:sp>
        <p:nvSpPr>
          <p:cNvPr id="659" name="Rectángulo 658"/>
          <p:cNvSpPr/>
          <p:nvPr/>
        </p:nvSpPr>
        <p:spPr>
          <a:xfrm>
            <a:off x="4386925" y="4393876"/>
            <a:ext cx="526106"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Uso:</a:t>
            </a:r>
          </a:p>
        </p:txBody>
      </p:sp>
      <p:sp>
        <p:nvSpPr>
          <p:cNvPr id="663" name="Rectángulo 662"/>
          <p:cNvSpPr/>
          <p:nvPr/>
        </p:nvSpPr>
        <p:spPr>
          <a:xfrm>
            <a:off x="420320" y="5172619"/>
            <a:ext cx="3020403" cy="61555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Esta actividad la profesan personas devotas a la religión católica en su mayoría donde hacen una procesión en las principales comunidades de Chilcuautla.  Esto tiene un valor significativo para la comunidad. </a:t>
            </a:r>
          </a:p>
        </p:txBody>
      </p:sp>
      <p:sp>
        <p:nvSpPr>
          <p:cNvPr id="664" name="Rectángulo 663"/>
          <p:cNvSpPr/>
          <p:nvPr/>
        </p:nvSpPr>
        <p:spPr>
          <a:xfrm>
            <a:off x="1785733" y="2261140"/>
            <a:ext cx="2602187" cy="299126"/>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67" name="Rectángulo 666"/>
          <p:cNvSpPr/>
          <p:nvPr/>
        </p:nvSpPr>
        <p:spPr>
          <a:xfrm>
            <a:off x="1735559" y="2242219"/>
            <a:ext cx="2620540" cy="40780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Coordenadas</a:t>
            </a:r>
            <a:r>
              <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p:txBody>
      </p:sp>
      <p:sp>
        <p:nvSpPr>
          <p:cNvPr id="668" name="Rectángulo 667"/>
          <p:cNvSpPr/>
          <p:nvPr/>
        </p:nvSpPr>
        <p:spPr>
          <a:xfrm>
            <a:off x="420320" y="2957788"/>
            <a:ext cx="3864078"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Descripción contextual (social, ambiental, cultural): </a:t>
            </a:r>
            <a:endPar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p:txBody>
      </p:sp>
      <p:sp>
        <p:nvSpPr>
          <p:cNvPr id="670" name="Rectángulo 669"/>
          <p:cNvSpPr/>
          <p:nvPr/>
        </p:nvSpPr>
        <p:spPr>
          <a:xfrm>
            <a:off x="1782087" y="2604540"/>
            <a:ext cx="2605834" cy="283743"/>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Temperatura:</a:t>
            </a:r>
            <a:r>
              <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 </a:t>
            </a:r>
            <a:r>
              <a:rPr kumimoji="0" lang="es-MX" sz="85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T</a:t>
            </a:r>
            <a:r>
              <a:rPr kumimoji="0" lang="pt-BR" sz="850" b="0" i="0" u="none" strike="noStrike" kern="0" cap="none" spc="0" normalizeH="0" baseline="0" noProof="0" dirty="0">
                <a:ln>
                  <a:noFill/>
                </a:ln>
                <a:solidFill>
                  <a:srgbClr val="000000"/>
                </a:solidFill>
                <a:effectLst/>
                <a:uLnTx/>
                <a:uFillTx/>
                <a:latin typeface="Arial"/>
                <a:ea typeface="+mn-ea"/>
                <a:cs typeface="+mn-cs"/>
                <a:sym typeface="Arial"/>
              </a:rPr>
              <a:t>emperatura anual de 22°C</a:t>
            </a:r>
            <a:endParaRPr kumimoji="0" lang="es-MX" sz="85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59" name="Rectángulo 58"/>
          <p:cNvSpPr/>
          <p:nvPr/>
        </p:nvSpPr>
        <p:spPr>
          <a:xfrm>
            <a:off x="5204595" y="4008266"/>
            <a:ext cx="614071" cy="22313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Otomí </a:t>
            </a:r>
          </a:p>
        </p:txBody>
      </p:sp>
      <p:sp>
        <p:nvSpPr>
          <p:cNvPr id="60" name="Rectángulo 59"/>
          <p:cNvSpPr/>
          <p:nvPr/>
        </p:nvSpPr>
        <p:spPr>
          <a:xfrm>
            <a:off x="3485777" y="4971585"/>
            <a:ext cx="2982445" cy="352876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1" name="Rectángulo 60"/>
          <p:cNvSpPr/>
          <p:nvPr/>
        </p:nvSpPr>
        <p:spPr>
          <a:xfrm>
            <a:off x="3466497" y="4990674"/>
            <a:ext cx="1246229"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Localización :</a:t>
            </a:r>
          </a:p>
        </p:txBody>
      </p:sp>
      <p:pic>
        <p:nvPicPr>
          <p:cNvPr id="64" name="Imagen 63">
            <a:extLst>
              <a:ext uri="{FF2B5EF4-FFF2-40B4-BE49-F238E27FC236}">
                <a16:creationId xmlns:a16="http://schemas.microsoft.com/office/drawing/2014/main" id="{2B5CED08-EE10-441F-AA13-D7956BCD56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85656" y="-73364"/>
            <a:ext cx="628366" cy="677457"/>
          </a:xfrm>
          <a:prstGeom prst="rect">
            <a:avLst/>
          </a:prstGeom>
        </p:spPr>
      </p:pic>
      <p:sp>
        <p:nvSpPr>
          <p:cNvPr id="65" name="Rectángulo 64">
            <a:extLst>
              <a:ext uri="{FF2B5EF4-FFF2-40B4-BE49-F238E27FC236}">
                <a16:creationId xmlns:a16="http://schemas.microsoft.com/office/drawing/2014/main" id="{8D75608E-E160-4E85-9007-6A8112D04EE3}"/>
              </a:ext>
            </a:extLst>
          </p:cNvPr>
          <p:cNvSpPr/>
          <p:nvPr/>
        </p:nvSpPr>
        <p:spPr>
          <a:xfrm>
            <a:off x="1616948" y="2851"/>
            <a:ext cx="4250395" cy="461665"/>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DEL VALLE DE MEZQUITAL</a:t>
            </a:r>
          </a:p>
        </p:txBody>
      </p:sp>
      <p:sp>
        <p:nvSpPr>
          <p:cNvPr id="66" name="Rectángulo 65">
            <a:extLst>
              <a:ext uri="{FF2B5EF4-FFF2-40B4-BE49-F238E27FC236}">
                <a16:creationId xmlns:a16="http://schemas.microsoft.com/office/drawing/2014/main" id="{2E48D083-051D-474C-9974-0ED46092E147}"/>
              </a:ext>
            </a:extLst>
          </p:cNvPr>
          <p:cNvSpPr/>
          <p:nvPr/>
        </p:nvSpPr>
        <p:spPr>
          <a:xfrm>
            <a:off x="2676734" y="401508"/>
            <a:ext cx="2082621"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MANIFESTACIONES INTANGIBLES</a:t>
            </a:r>
          </a:p>
        </p:txBody>
      </p:sp>
      <p:sp>
        <p:nvSpPr>
          <p:cNvPr id="67" name="Rectángulo 66">
            <a:extLst>
              <a:ext uri="{FF2B5EF4-FFF2-40B4-BE49-F238E27FC236}">
                <a16:creationId xmlns:a16="http://schemas.microsoft.com/office/drawing/2014/main" id="{E40DE4BA-E050-4A6E-B178-873A248C01B3}"/>
              </a:ext>
            </a:extLst>
          </p:cNvPr>
          <p:cNvSpPr/>
          <p:nvPr/>
        </p:nvSpPr>
        <p:spPr>
          <a:xfrm>
            <a:off x="5915202" y="834126"/>
            <a:ext cx="689612" cy="276999"/>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PAG. 1</a:t>
            </a: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p:txBody>
      </p:sp>
      <p:pic>
        <p:nvPicPr>
          <p:cNvPr id="68" name="Imagen 67">
            <a:extLst>
              <a:ext uri="{FF2B5EF4-FFF2-40B4-BE49-F238E27FC236}">
                <a16:creationId xmlns:a16="http://schemas.microsoft.com/office/drawing/2014/main" id="{97BC4DA9-7998-4B61-85DB-40DF1BBACDCF}"/>
              </a:ext>
            </a:extLst>
          </p:cNvPr>
          <p:cNvPicPr>
            <a:picLocks noChangeAspect="1"/>
          </p:cNvPicPr>
          <p:nvPr/>
        </p:nvPicPr>
        <p:blipFill>
          <a:blip r:embed="rId5"/>
          <a:stretch>
            <a:fillRect/>
          </a:stretch>
        </p:blipFill>
        <p:spPr>
          <a:xfrm>
            <a:off x="6414022" y="53769"/>
            <a:ext cx="443978" cy="364201"/>
          </a:xfrm>
          <a:prstGeom prst="rect">
            <a:avLst/>
          </a:prstGeom>
        </p:spPr>
      </p:pic>
      <p:sp>
        <p:nvSpPr>
          <p:cNvPr id="69" name="Rectángulo 68">
            <a:extLst>
              <a:ext uri="{FF2B5EF4-FFF2-40B4-BE49-F238E27FC236}">
                <a16:creationId xmlns:a16="http://schemas.microsoft.com/office/drawing/2014/main" id="{3BBDE87B-6986-4377-9500-300D924FADF8}"/>
              </a:ext>
            </a:extLst>
          </p:cNvPr>
          <p:cNvSpPr/>
          <p:nvPr/>
        </p:nvSpPr>
        <p:spPr>
          <a:xfrm>
            <a:off x="458278" y="1817350"/>
            <a:ext cx="3929642" cy="395954"/>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74" name="Rectángulo 73">
            <a:extLst>
              <a:ext uri="{FF2B5EF4-FFF2-40B4-BE49-F238E27FC236}">
                <a16:creationId xmlns:a16="http://schemas.microsoft.com/office/drawing/2014/main" id="{DDB7701D-415D-4D7C-9EE4-B09C02112B09}"/>
              </a:ext>
            </a:extLst>
          </p:cNvPr>
          <p:cNvSpPr/>
          <p:nvPr/>
        </p:nvSpPr>
        <p:spPr>
          <a:xfrm>
            <a:off x="4424884" y="4399417"/>
            <a:ext cx="2043338" cy="519585"/>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75" name="Rectángulo 74">
            <a:extLst>
              <a:ext uri="{FF2B5EF4-FFF2-40B4-BE49-F238E27FC236}">
                <a16:creationId xmlns:a16="http://schemas.microsoft.com/office/drawing/2014/main" id="{48303CE3-6F67-4BC4-9583-026BC18653AB}"/>
              </a:ext>
            </a:extLst>
          </p:cNvPr>
          <p:cNvSpPr/>
          <p:nvPr/>
        </p:nvSpPr>
        <p:spPr>
          <a:xfrm>
            <a:off x="4876100" y="4551487"/>
            <a:ext cx="1373488" cy="353943"/>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Religioso, social y cultural</a:t>
            </a:r>
          </a:p>
        </p:txBody>
      </p:sp>
      <p:sp>
        <p:nvSpPr>
          <p:cNvPr id="38" name="Rectángulo 37">
            <a:extLst>
              <a:ext uri="{FF2B5EF4-FFF2-40B4-BE49-F238E27FC236}">
                <a16:creationId xmlns:a16="http://schemas.microsoft.com/office/drawing/2014/main" id="{A97EDEB8-0CE9-4EAE-898C-D2D50218CB5E}"/>
              </a:ext>
            </a:extLst>
          </p:cNvPr>
          <p:cNvSpPr/>
          <p:nvPr/>
        </p:nvSpPr>
        <p:spPr>
          <a:xfrm>
            <a:off x="501859" y="2527904"/>
            <a:ext cx="1271941" cy="22313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Semiseco-Templado</a:t>
            </a:r>
          </a:p>
        </p:txBody>
      </p:sp>
      <p:sp>
        <p:nvSpPr>
          <p:cNvPr id="40" name="Rectángulo 39">
            <a:extLst>
              <a:ext uri="{FF2B5EF4-FFF2-40B4-BE49-F238E27FC236}">
                <a16:creationId xmlns:a16="http://schemas.microsoft.com/office/drawing/2014/main" id="{10B57652-96AB-4CC8-B71A-FE73D4915744}"/>
              </a:ext>
            </a:extLst>
          </p:cNvPr>
          <p:cNvSpPr/>
          <p:nvPr/>
        </p:nvSpPr>
        <p:spPr>
          <a:xfrm>
            <a:off x="413524" y="3360495"/>
            <a:ext cx="3954421" cy="80021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En el municipio de Chilcuautla  el 15 de julio de cada año se realiza una ceremonia en honor al señor de Jalpan. Ya que la festividad del Señor de Jalpan, máximo símbolo de la religiosidad popular en chilcuautla, Hidalgo. Donde hacen una procesión para agradecer a la imagen por sus bendiciones.</a:t>
            </a:r>
          </a:p>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p:txBody>
      </p:sp>
      <p:pic>
        <p:nvPicPr>
          <p:cNvPr id="2" name="Imagen 1">
            <a:extLst>
              <a:ext uri="{FF2B5EF4-FFF2-40B4-BE49-F238E27FC236}">
                <a16:creationId xmlns:a16="http://schemas.microsoft.com/office/drawing/2014/main" id="{24E2B782-29EE-49F7-9A0B-D337F2A6ACAF}"/>
              </a:ext>
            </a:extLst>
          </p:cNvPr>
          <p:cNvPicPr>
            <a:picLocks noChangeAspect="1"/>
          </p:cNvPicPr>
          <p:nvPr/>
        </p:nvPicPr>
        <p:blipFill>
          <a:blip r:embed="rId6"/>
          <a:stretch>
            <a:fillRect/>
          </a:stretch>
        </p:blipFill>
        <p:spPr>
          <a:xfrm>
            <a:off x="3529073" y="6070108"/>
            <a:ext cx="2895851" cy="1518036"/>
          </a:xfrm>
          <a:prstGeom prst="rect">
            <a:avLst/>
          </a:prstGeom>
        </p:spPr>
      </p:pic>
    </p:spTree>
    <p:extLst>
      <p:ext uri="{BB962C8B-B14F-4D97-AF65-F5344CB8AC3E}">
        <p14:creationId xmlns:p14="http://schemas.microsoft.com/office/powerpoint/2010/main" val="3377318305"/>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2975</TotalTime>
  <Words>178</Words>
  <Application>Microsoft Office PowerPoint</Application>
  <PresentationFormat>Carta (216 x 279 mm)</PresentationFormat>
  <Paragraphs>28</Paragraphs>
  <Slides>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Dosis</vt:lpstr>
      <vt:lpstr>Arial</vt:lpstr>
      <vt:lpstr>Roboto</vt:lpstr>
      <vt:lpstr>William template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Alma Delia Tovar</cp:lastModifiedBy>
  <cp:revision>151</cp:revision>
  <cp:lastPrinted>2019-08-15T17:40:36Z</cp:lastPrinted>
  <dcterms:modified xsi:type="dcterms:W3CDTF">2021-12-01T18:13:59Z</dcterms:modified>
</cp:coreProperties>
</file>