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62" r:id="rId2"/>
    <p:sldId id="263" r:id="rId3"/>
  </p:sldIdLst>
  <p:sldSz cx="6858000" cy="9144000" type="letter"/>
  <p:notesSz cx="6858000" cy="9144000"/>
  <p:embeddedFontLst>
    <p:embeddedFont>
      <p:font typeface="Dosis" pitchFamily="2" charset="0"/>
      <p:regular r:id="rId5"/>
      <p:bold r:id="rId6"/>
    </p:embeddedFont>
    <p:embeddedFont>
      <p:font typeface="Roboto" panose="02000000000000000000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61B52-FC83-446E-9DF1-A99643A550C8}">
  <a:tblStyle styleId="{43161B52-FC83-446E-9DF1-A99643A550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808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-41306" y="-67733"/>
            <a:ext cx="2484469" cy="9270489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91" name="Google Shape;91;p11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2" name="Google Shape;92;p11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3" name="Google Shape;93;p11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E0129A3-3D59-443F-89CE-27FBF80FD878}"/>
              </a:ext>
            </a:extLst>
          </p:cNvPr>
          <p:cNvSpPr/>
          <p:nvPr/>
        </p:nvSpPr>
        <p:spPr>
          <a:xfrm flipV="1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4CCAB90C-5234-43C0-8BA2-6226B8D969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97" r="18234" b="5061"/>
          <a:stretch/>
        </p:blipFill>
        <p:spPr>
          <a:xfrm>
            <a:off x="729381" y="170788"/>
            <a:ext cx="1187004" cy="395419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7B064DCB-B031-44B9-BC4F-D066A4773DDD}"/>
              </a:ext>
            </a:extLst>
          </p:cNvPr>
          <p:cNvSpPr/>
          <p:nvPr/>
        </p:nvSpPr>
        <p:spPr>
          <a:xfrm>
            <a:off x="2288417" y="1342259"/>
            <a:ext cx="1850186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b="1" dirty="0">
                <a:solidFill>
                  <a:srgbClr val="CC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FERIA DE LA NUEZ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1D86052-56C9-4BF4-9E48-FFF55ECFB899}"/>
              </a:ext>
            </a:extLst>
          </p:cNvPr>
          <p:cNvSpPr/>
          <p:nvPr/>
        </p:nvSpPr>
        <p:spPr>
          <a:xfrm>
            <a:off x="432808" y="1791482"/>
            <a:ext cx="40300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MX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Ubicación: </a:t>
            </a:r>
            <a:r>
              <a:rPr lang="es-MX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Huichapan, Hidalgo</a:t>
            </a:r>
          </a:p>
          <a:p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Coordenadas: </a:t>
            </a:r>
            <a:r>
              <a:rPr lang="es-MX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20°22'31.3"N 99°39'03.8"W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6084173-D0DA-4A04-B24F-95AE77CF81D8}"/>
              </a:ext>
            </a:extLst>
          </p:cNvPr>
          <p:cNvSpPr/>
          <p:nvPr/>
        </p:nvSpPr>
        <p:spPr>
          <a:xfrm>
            <a:off x="4695456" y="2603779"/>
            <a:ext cx="63511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47447F1D-F676-404F-9D4A-F2F5B9A5DC85}"/>
              </a:ext>
            </a:extLst>
          </p:cNvPr>
          <p:cNvSpPr/>
          <p:nvPr/>
        </p:nvSpPr>
        <p:spPr>
          <a:xfrm>
            <a:off x="357633" y="4082970"/>
            <a:ext cx="60723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10241" y="3624819"/>
            <a:ext cx="1582484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419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DESCRIPCIÓN   </a:t>
            </a:r>
            <a:endParaRPr lang="es-MX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432808" y="4082970"/>
            <a:ext cx="6151167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El poblado de San Mateo Huichapan te espera a la Feria de la Nuez, la cual se realizará del 21 al 25 de septiembre. Durante esta gran celebración se llevan a cabo diversas actividades desde religiosas, culturales y gastronómicas. San Mateo Huichapan se localiza en el Estado de Hidalgo y es un lugar rico en tradiciones, una de ellas es la celebración de la Feria de la Nuez.</a:t>
            </a: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RESEÑA </a:t>
            </a:r>
          </a:p>
          <a:p>
            <a:pPr algn="just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Esta feria se hacen un gran número de actividades culturales y juegos para que los niños no se aburran, entre los cuales se encuentran: juegos mecánicos y juegos tradicionales tales como el juego del palo encebado que se trata de colocar un palo de 20 cm de diámetro por 6 metros de alto en el suelo y enterrarlo lo suficiente para que este no se mueva y colocar en la parte de arriba premios que pueden ser juguetes o algo similar y se le agrega sebo para que sea resbaladizo. Se juega de manera que las personas interesadas en jugar se colocan en una línea esperando su turno y empiezan a subir en orden, una persona actuará de árbitro y dictará si la persona ya no puede subir y seguirá la siguiente.</a:t>
            </a: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Otras de las cosas que se hacen en esta celebración son la pirotecnia que generalmente se hacen cuando está oscureciendo para que se pueda apreciar mejor, también ofrecen sus alimentos y bebidas típicas como el cóctel con tequila, jugo de naranja, canela y azúcar llamada Carnavalito, así como las artesanías que ellos mismos fabrican. </a:t>
            </a: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FE5333F-C457-4683-91A2-8F73D7A0CBD7}"/>
              </a:ext>
            </a:extLst>
          </p:cNvPr>
          <p:cNvSpPr/>
          <p:nvPr/>
        </p:nvSpPr>
        <p:spPr>
          <a:xfrm>
            <a:off x="729381" y="540551"/>
            <a:ext cx="496825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CLAVE: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ICAF-HUI1</a:t>
            </a:r>
          </a:p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CATEGORIA</a:t>
            </a:r>
            <a:r>
              <a:rPr lang="es-MX" sz="900" b="1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900">
                <a:latin typeface="Arial" panose="020B0604020202020204" pitchFamily="34" charset="0"/>
                <a:cs typeface="Arial" panose="020B0604020202020204" pitchFamily="34" charset="0"/>
              </a:rPr>
              <a:t>CULTURAL Y RELIGIOSO</a:t>
            </a:r>
          </a:p>
          <a:p>
            <a:r>
              <a:rPr lang="es-MX" sz="900" b="1">
                <a:latin typeface="Arial" panose="020B0604020202020204" pitchFamily="34" charset="0"/>
                <a:cs typeface="Arial" panose="020B0604020202020204" pitchFamily="34" charset="0"/>
              </a:rPr>
              <a:t>SUBCATEGORIA</a:t>
            </a:r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ACTOS FESTIVOS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B5CED08-EE10-441F-AA13-D7956BCD56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631" y="184817"/>
            <a:ext cx="628366" cy="67745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8D75608E-E160-4E85-9007-6A8112D04EE3}"/>
              </a:ext>
            </a:extLst>
          </p:cNvPr>
          <p:cNvSpPr/>
          <p:nvPr/>
        </p:nvSpPr>
        <p:spPr>
          <a:xfrm>
            <a:off x="1879164" y="206516"/>
            <a:ext cx="366977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CENTRO DE INFORMACIÓN CULTURAL Y NATURAL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DEL VALLE DE MEZQUITAL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E48D083-051D-474C-9974-0ED46092E147}"/>
              </a:ext>
            </a:extLst>
          </p:cNvPr>
          <p:cNvSpPr/>
          <p:nvPr/>
        </p:nvSpPr>
        <p:spPr>
          <a:xfrm>
            <a:off x="2782327" y="523318"/>
            <a:ext cx="1826141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INMATERIALES CULTURALES</a:t>
            </a:r>
            <a:endParaRPr kumimoji="0" lang="es-MX" sz="9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0DE4BA-E050-4A6E-B178-873A248C01B3}"/>
              </a:ext>
            </a:extLst>
          </p:cNvPr>
          <p:cNvSpPr/>
          <p:nvPr/>
        </p:nvSpPr>
        <p:spPr>
          <a:xfrm>
            <a:off x="5915202" y="829880"/>
            <a:ext cx="562975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PÁG. 1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7BC4DA9-7998-4B61-85DB-40DF1BBACD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9997" y="311950"/>
            <a:ext cx="443978" cy="3642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E0129A3-3D59-443F-89CE-27FBF80FD878}"/>
              </a:ext>
            </a:extLst>
          </p:cNvPr>
          <p:cNvSpPr/>
          <p:nvPr/>
        </p:nvSpPr>
        <p:spPr>
          <a:xfrm flipV="1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4CCAB90C-5234-43C0-8BA2-6226B8D969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97" r="18234" b="5061"/>
          <a:stretch/>
        </p:blipFill>
        <p:spPr>
          <a:xfrm>
            <a:off x="729381" y="170788"/>
            <a:ext cx="1187004" cy="395419"/>
          </a:xfrm>
          <a:prstGeom prst="rect">
            <a:avLst/>
          </a:prstGeom>
        </p:spPr>
      </p:pic>
      <p:sp>
        <p:nvSpPr>
          <p:cNvPr id="18" name="Rectángulo 17">
            <a:extLst>
              <a:ext uri="{FF2B5EF4-FFF2-40B4-BE49-F238E27FC236}">
                <a16:creationId xmlns:a16="http://schemas.microsoft.com/office/drawing/2014/main" id="{47447F1D-F676-404F-9D4A-F2F5B9A5DC85}"/>
              </a:ext>
            </a:extLst>
          </p:cNvPr>
          <p:cNvSpPr/>
          <p:nvPr/>
        </p:nvSpPr>
        <p:spPr>
          <a:xfrm>
            <a:off x="357633" y="4082970"/>
            <a:ext cx="60723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07437" y="4572000"/>
            <a:ext cx="6276538" cy="3007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MX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Religiosas, son las siguientes, por la mañana se lleva a cabo una procesión quienes a su llegada entonan las mañanitas, una misa. Sin faltar en ella algunos programas culturales y los encuentros deportivos como son básquetbol y voleibol, la quema de juegos pirotécnicos y gran variedad de juegos mecánicos; además aún existe la tradición del famoso juego del palo encebado y los juegos chuscos.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DENOMINACIÓN DEL NOMBRE </a:t>
            </a:r>
          </a:p>
          <a:p>
            <a:pPr algn="just">
              <a:spcAft>
                <a:spcPts val="800"/>
              </a:spcAft>
            </a:pPr>
            <a:r>
              <a:rPr lang="es-MX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le denomina Feria de la Nuez, debido a la abundancia de esta fruta en esa temporada y como ya es tradición la gente juega a los pares y nones. Existe una venta de antojitos mexicanos y su baile popular acostumbrado. Este último año se incrementaron dos actividades más como son las jineteadas y corridas de toros.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FE5333F-C457-4683-91A2-8F73D7A0CBD7}"/>
              </a:ext>
            </a:extLst>
          </p:cNvPr>
          <p:cNvSpPr/>
          <p:nvPr/>
        </p:nvSpPr>
        <p:spPr>
          <a:xfrm>
            <a:off x="729381" y="540551"/>
            <a:ext cx="496825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CLAVE: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ICAF-HUI1</a:t>
            </a:r>
          </a:p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CATEGORIA: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 CULTURAL Y RELIGIOSO</a:t>
            </a:r>
          </a:p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SUBCATEGORIA: </a:t>
            </a: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ACTOS FESTIVOS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B5CED08-EE10-441F-AA13-D7956BCD56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631" y="184817"/>
            <a:ext cx="628366" cy="677457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8D75608E-E160-4E85-9007-6A8112D04EE3}"/>
              </a:ext>
            </a:extLst>
          </p:cNvPr>
          <p:cNvSpPr/>
          <p:nvPr/>
        </p:nvSpPr>
        <p:spPr>
          <a:xfrm>
            <a:off x="1879164" y="206516"/>
            <a:ext cx="366977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CENTRO DE INFORMACIÓN CULTURAL Y NATURAL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DEL VALLE DE MEZQUITAL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E48D083-051D-474C-9974-0ED46092E147}"/>
              </a:ext>
            </a:extLst>
          </p:cNvPr>
          <p:cNvSpPr/>
          <p:nvPr/>
        </p:nvSpPr>
        <p:spPr>
          <a:xfrm>
            <a:off x="2682490" y="486202"/>
            <a:ext cx="1826141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INMATERIALES CULTURALES</a:t>
            </a:r>
            <a:endParaRPr kumimoji="0" lang="es-MX" sz="9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40DE4BA-E050-4A6E-B178-873A248C01B3}"/>
              </a:ext>
            </a:extLst>
          </p:cNvPr>
          <p:cNvSpPr/>
          <p:nvPr/>
        </p:nvSpPr>
        <p:spPr>
          <a:xfrm>
            <a:off x="5915202" y="829880"/>
            <a:ext cx="562975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PÁG. 1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7BC4DA9-7998-4B61-85DB-40DF1BBACD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9997" y="311950"/>
            <a:ext cx="443978" cy="364201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3704E6B5-D9FD-4B47-871F-C50D96C57283}"/>
              </a:ext>
            </a:extLst>
          </p:cNvPr>
          <p:cNvSpPr txBox="1"/>
          <p:nvPr/>
        </p:nvSpPr>
        <p:spPr>
          <a:xfrm>
            <a:off x="319547" y="4135867"/>
            <a:ext cx="38481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166A8D7-1E51-4720-85A9-A6FCB1433F55}"/>
              </a:ext>
            </a:extLst>
          </p:cNvPr>
          <p:cNvSpPr txBox="1"/>
          <p:nvPr/>
        </p:nvSpPr>
        <p:spPr>
          <a:xfrm>
            <a:off x="280631" y="1550488"/>
            <a:ext cx="6226342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EVENTOS:</a:t>
            </a:r>
          </a:p>
          <a:p>
            <a:pPr algn="just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Danza Folklóricas</a:t>
            </a: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Gastronomía</a:t>
            </a: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Exhibición de Autos</a:t>
            </a: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Quema de Castillo</a:t>
            </a:r>
          </a:p>
          <a:p>
            <a:pPr algn="just"/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La Feria de la Nuez es un festejo muy importante para los pobladores, las calles se visten de fiesta, de alegría y color, sin duda una excelente opción para visitar y conocer un poco más de este bello lugar.</a:t>
            </a:r>
          </a:p>
        </p:txBody>
      </p:sp>
    </p:spTree>
    <p:extLst>
      <p:ext uri="{BB962C8B-B14F-4D97-AF65-F5344CB8AC3E}">
        <p14:creationId xmlns:p14="http://schemas.microsoft.com/office/powerpoint/2010/main" val="1265966363"/>
      </p:ext>
    </p:extLst>
  </p:cSld>
  <p:clrMapOvr>
    <a:masterClrMapping/>
  </p:clrMapOvr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535</Words>
  <Application>Microsoft Office PowerPoint</Application>
  <PresentationFormat>Carta (216 x 279 mm)</PresentationFormat>
  <Paragraphs>54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Dosis</vt:lpstr>
      <vt:lpstr>Roboto</vt:lpstr>
      <vt:lpstr>Arial</vt:lpstr>
      <vt:lpstr>William template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Nicolás</cp:lastModifiedBy>
  <cp:revision>112</cp:revision>
  <dcterms:modified xsi:type="dcterms:W3CDTF">2021-12-14T20:29:54Z</dcterms:modified>
</cp:coreProperties>
</file>