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64" r:id="rId2"/>
  </p:sldIdLst>
  <p:sldSz cx="6858000" cy="9144000" type="letter"/>
  <p:notesSz cx="6858000" cy="9144000"/>
  <p:embeddedFontLst>
    <p:embeddedFont>
      <p:font typeface="Dosis" pitchFamily="2" charset="0"/>
      <p:regular r:id="rId4"/>
      <p:bold r:id="rId5"/>
    </p:embeddedFont>
    <p:embeddedFont>
      <p:font typeface="Roboto" panose="02000000000000000000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3161B52-FC83-446E-9DF1-A99643A550C8}">
  <a:tblStyle styleId="{43161B52-FC83-446E-9DF1-A99643A550C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15" autoAdjust="0"/>
    <p:restoredTop sz="94660"/>
  </p:normalViewPr>
  <p:slideViewPr>
    <p:cSldViewPr snapToGrid="0">
      <p:cViewPr varScale="1">
        <p:scale>
          <a:sx n="52" d="100"/>
          <a:sy n="52" d="100"/>
        </p:scale>
        <p:origin x="23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76056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1"/>
          <p:cNvSpPr/>
          <p:nvPr/>
        </p:nvSpPr>
        <p:spPr>
          <a:xfrm>
            <a:off x="-41306" y="-67733"/>
            <a:ext cx="2484469" cy="9270489"/>
          </a:xfrm>
          <a:custGeom>
            <a:avLst/>
            <a:gdLst/>
            <a:ahLst/>
            <a:cxnLst/>
            <a:rect l="l" t="t" r="r" b="b"/>
            <a:pathLst>
              <a:path w="132505" h="208586" extrusionOk="0">
                <a:moveTo>
                  <a:pt x="132505" y="207264"/>
                </a:moveTo>
                <a:lnTo>
                  <a:pt x="25063" y="0"/>
                </a:lnTo>
                <a:lnTo>
                  <a:pt x="0" y="202"/>
                </a:lnTo>
                <a:lnTo>
                  <a:pt x="1322" y="208586"/>
                </a:lnTo>
                <a:close/>
              </a:path>
            </a:pathLst>
          </a:custGeom>
          <a:solidFill>
            <a:srgbClr val="F3F3F3"/>
          </a:solidFill>
          <a:ln>
            <a:noFill/>
          </a:ln>
        </p:spPr>
      </p:sp>
      <p:sp>
        <p:nvSpPr>
          <p:cNvPr id="91" name="Google Shape;91;p11"/>
          <p:cNvSpPr/>
          <p:nvPr/>
        </p:nvSpPr>
        <p:spPr>
          <a:xfrm flipH="1">
            <a:off x="-677653" y="-31219"/>
            <a:ext cx="1319400" cy="1331733"/>
          </a:xfrm>
          <a:prstGeom prst="parallelogram">
            <a:avLst>
              <a:gd name="adj" fmla="val 51542"/>
            </a:avLst>
          </a:prstGeom>
          <a:solidFill>
            <a:srgbClr val="22222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  <p:sp>
        <p:nvSpPr>
          <p:cNvPr id="92" name="Google Shape;92;p11"/>
          <p:cNvSpPr/>
          <p:nvPr/>
        </p:nvSpPr>
        <p:spPr>
          <a:xfrm flipH="1">
            <a:off x="354101" y="-16933"/>
            <a:ext cx="388800" cy="1331733"/>
          </a:xfrm>
          <a:prstGeom prst="parallelogram">
            <a:avLst>
              <a:gd name="adj" fmla="val 75009"/>
            </a:avLst>
          </a:prstGeom>
          <a:solidFill>
            <a:srgbClr val="FF87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  <p:sp>
        <p:nvSpPr>
          <p:cNvPr id="93" name="Google Shape;93;p11"/>
          <p:cNvSpPr/>
          <p:nvPr/>
        </p:nvSpPr>
        <p:spPr>
          <a:xfrm flipH="1">
            <a:off x="742781" y="8757067"/>
            <a:ext cx="6277275" cy="405333"/>
          </a:xfrm>
          <a:prstGeom prst="parallelogram">
            <a:avLst>
              <a:gd name="adj" fmla="val 51542"/>
            </a:avLst>
          </a:prstGeom>
          <a:solidFill>
            <a:srgbClr val="FF87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  <p:sp>
        <p:nvSpPr>
          <p:cNvPr id="94" name="Google Shape;94;p11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446175" cy="130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28675" y="490800"/>
            <a:ext cx="5043375" cy="1331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28675" y="2133600"/>
            <a:ext cx="5686425" cy="662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rgbClr val="FF8700"/>
              </a:buClr>
              <a:buSzPts val="3000"/>
              <a:buFont typeface="Roboto"/>
              <a:buChar char="▸"/>
              <a:defRPr sz="30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2400"/>
              <a:buFont typeface="Roboto"/>
              <a:buChar char="▹"/>
              <a:defRPr sz="24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2400"/>
              <a:buFont typeface="Roboto"/>
              <a:buChar char="▹"/>
              <a:defRPr sz="24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446175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4E0129A3-3D59-443F-89CE-27FBF80FD878}"/>
              </a:ext>
            </a:extLst>
          </p:cNvPr>
          <p:cNvSpPr/>
          <p:nvPr/>
        </p:nvSpPr>
        <p:spPr>
          <a:xfrm flipV="1">
            <a:off x="434872" y="1085262"/>
            <a:ext cx="6149103" cy="45719"/>
          </a:xfrm>
          <a:prstGeom prst="rect">
            <a:avLst/>
          </a:prstGeom>
          <a:solidFill>
            <a:srgbClr val="FF9900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0" name="Google Shape;160;p19"/>
          <p:cNvSpPr txBox="1">
            <a:spLocks noGrp="1"/>
          </p:cNvSpPr>
          <p:nvPr>
            <p:ph type="sldNum" idx="12"/>
          </p:nvPr>
        </p:nvSpPr>
        <p:spPr>
          <a:xfrm>
            <a:off x="0" y="2643188"/>
            <a:ext cx="446175" cy="548775"/>
          </a:xfrm>
          <a:prstGeom prst="rect">
            <a:avLst/>
          </a:prstGeom>
        </p:spPr>
        <p:txBody>
          <a:bodyPr spcFirstLastPara="1" wrap="square" lIns="68569" tIns="68569" rIns="68569" bIns="68569" anchor="ctr" anchorCtr="0">
            <a:noAutofit/>
          </a:bodyPr>
          <a:lstStyle/>
          <a:p>
            <a:fld id="{00000000-1234-1234-1234-123412341234}" type="slidenum">
              <a:rPr lang="en" sz="900">
                <a:latin typeface="Arial" panose="020B0604020202020204" pitchFamily="34" charset="0"/>
                <a:cs typeface="Arial" panose="020B0604020202020204" pitchFamily="34" charset="0"/>
              </a:rPr>
              <a:pPr/>
              <a:t>1</a:t>
            </a:fld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4CCAB90C-5234-43C0-8BA2-6226B8D9698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397" r="18234" b="5061"/>
          <a:stretch/>
        </p:blipFill>
        <p:spPr>
          <a:xfrm>
            <a:off x="729381" y="170788"/>
            <a:ext cx="1187004" cy="395419"/>
          </a:xfrm>
          <a:prstGeom prst="rect">
            <a:avLst/>
          </a:prstGeom>
        </p:spPr>
      </p:pic>
      <p:sp>
        <p:nvSpPr>
          <p:cNvPr id="73" name="Rectángulo 72">
            <a:extLst>
              <a:ext uri="{FF2B5EF4-FFF2-40B4-BE49-F238E27FC236}">
                <a16:creationId xmlns:a16="http://schemas.microsoft.com/office/drawing/2014/main" id="{7FE5333F-C457-4683-91A2-8F73D7A0CBD7}"/>
              </a:ext>
            </a:extLst>
          </p:cNvPr>
          <p:cNvSpPr/>
          <p:nvPr/>
        </p:nvSpPr>
        <p:spPr>
          <a:xfrm>
            <a:off x="729381" y="540551"/>
            <a:ext cx="4204126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900" b="1" dirty="0">
                <a:latin typeface="Arial" panose="020B0604020202020204" pitchFamily="34" charset="0"/>
                <a:cs typeface="Arial" panose="020B0604020202020204" pitchFamily="34" charset="0"/>
              </a:rPr>
              <a:t>CLAVE: </a:t>
            </a:r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ICAF-HUI1</a:t>
            </a:r>
          </a:p>
          <a:p>
            <a:r>
              <a:rPr lang="es-MX" sz="900" b="1" dirty="0">
                <a:latin typeface="Arial" panose="020B0604020202020204" pitchFamily="34" charset="0"/>
                <a:cs typeface="Arial" panose="020B0604020202020204" pitchFamily="34" charset="0"/>
              </a:rPr>
              <a:t>CATEGORIA: </a:t>
            </a:r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CULTURAL Y RELIGIOSO</a:t>
            </a:r>
          </a:p>
          <a:p>
            <a:r>
              <a:rPr lang="es-MX" sz="900" b="1" dirty="0">
                <a:latin typeface="Arial" panose="020B0604020202020204" pitchFamily="34" charset="0"/>
                <a:cs typeface="Arial" panose="020B0604020202020204" pitchFamily="34" charset="0"/>
              </a:rPr>
              <a:t>SUBCATEGORIA: </a:t>
            </a:r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ACTOS FESTIVOS</a:t>
            </a:r>
          </a:p>
        </p:txBody>
      </p:sp>
      <p:sp>
        <p:nvSpPr>
          <p:cNvPr id="624" name="Rectángulo 623"/>
          <p:cNvSpPr/>
          <p:nvPr/>
        </p:nvSpPr>
        <p:spPr>
          <a:xfrm>
            <a:off x="458277" y="1377170"/>
            <a:ext cx="3929643" cy="3959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s-MX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6" name="Rectángulo 625"/>
          <p:cNvSpPr/>
          <p:nvPr/>
        </p:nvSpPr>
        <p:spPr>
          <a:xfrm>
            <a:off x="459274" y="2263656"/>
            <a:ext cx="1285849" cy="6246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s-MX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7" name="Rectángulo 626"/>
          <p:cNvSpPr/>
          <p:nvPr/>
        </p:nvSpPr>
        <p:spPr>
          <a:xfrm>
            <a:off x="422250" y="2262801"/>
            <a:ext cx="53732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900" b="1" dirty="0">
                <a:latin typeface="Arial" panose="020B0604020202020204" pitchFamily="34" charset="0"/>
                <a:cs typeface="Arial" panose="020B0604020202020204" pitchFamily="34" charset="0"/>
              </a:rPr>
              <a:t>Clima:</a:t>
            </a:r>
          </a:p>
        </p:txBody>
      </p:sp>
      <p:sp>
        <p:nvSpPr>
          <p:cNvPr id="632" name="Rectángulo 631"/>
          <p:cNvSpPr/>
          <p:nvPr/>
        </p:nvSpPr>
        <p:spPr>
          <a:xfrm>
            <a:off x="422250" y="1810384"/>
            <a:ext cx="159530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900" b="1" dirty="0">
                <a:latin typeface="Arial" panose="020B0604020202020204" pitchFamily="34" charset="0"/>
                <a:cs typeface="Arial" panose="020B0604020202020204" pitchFamily="34" charset="0"/>
              </a:rPr>
              <a:t>Ubicación y Localización:</a:t>
            </a:r>
          </a:p>
        </p:txBody>
      </p:sp>
      <p:sp>
        <p:nvSpPr>
          <p:cNvPr id="633" name="Rectángulo 632"/>
          <p:cNvSpPr/>
          <p:nvPr/>
        </p:nvSpPr>
        <p:spPr>
          <a:xfrm>
            <a:off x="434872" y="1367638"/>
            <a:ext cx="117211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900" b="1" dirty="0">
                <a:latin typeface="Arial" panose="020B0604020202020204" pitchFamily="34" charset="0"/>
                <a:cs typeface="Arial" panose="020B0604020202020204" pitchFamily="34" charset="0"/>
              </a:rPr>
              <a:t>Nombre del lugar:</a:t>
            </a:r>
          </a:p>
        </p:txBody>
      </p:sp>
      <p:sp>
        <p:nvSpPr>
          <p:cNvPr id="634" name="Rectángulo 633"/>
          <p:cNvSpPr/>
          <p:nvPr/>
        </p:nvSpPr>
        <p:spPr>
          <a:xfrm>
            <a:off x="4424884" y="1377169"/>
            <a:ext cx="2043338" cy="17864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s-MX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8" name="Rectángulo 637"/>
          <p:cNvSpPr/>
          <p:nvPr/>
        </p:nvSpPr>
        <p:spPr>
          <a:xfrm>
            <a:off x="458279" y="2938636"/>
            <a:ext cx="3928646" cy="19794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s-MX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3" name="Rectángulo 642"/>
          <p:cNvSpPr/>
          <p:nvPr/>
        </p:nvSpPr>
        <p:spPr>
          <a:xfrm>
            <a:off x="4424884" y="3816167"/>
            <a:ext cx="2043338" cy="5195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s-MX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4" name="Rectángulo 643"/>
          <p:cNvSpPr/>
          <p:nvPr/>
        </p:nvSpPr>
        <p:spPr>
          <a:xfrm>
            <a:off x="4386925" y="3813894"/>
            <a:ext cx="63350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900" b="1" dirty="0">
                <a:latin typeface="Arial" panose="020B0604020202020204" pitchFamily="34" charset="0"/>
                <a:cs typeface="Arial" panose="020B0604020202020204" pitchFamily="34" charset="0"/>
              </a:rPr>
              <a:t>Lengua:</a:t>
            </a:r>
          </a:p>
        </p:txBody>
      </p:sp>
      <p:sp>
        <p:nvSpPr>
          <p:cNvPr id="649" name="Rectángulo 648"/>
          <p:cNvSpPr/>
          <p:nvPr/>
        </p:nvSpPr>
        <p:spPr>
          <a:xfrm>
            <a:off x="458278" y="4971585"/>
            <a:ext cx="2982445" cy="35287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s-MX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0" name="Rectángulo 649"/>
          <p:cNvSpPr/>
          <p:nvPr/>
        </p:nvSpPr>
        <p:spPr>
          <a:xfrm>
            <a:off x="432504" y="4968429"/>
            <a:ext cx="124622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900" b="1" dirty="0">
                <a:latin typeface="Arial" panose="020B0604020202020204" pitchFamily="34" charset="0"/>
                <a:cs typeface="Arial" panose="020B0604020202020204" pitchFamily="34" charset="0"/>
              </a:rPr>
              <a:t>Justificación:</a:t>
            </a:r>
          </a:p>
        </p:txBody>
      </p:sp>
      <p:sp>
        <p:nvSpPr>
          <p:cNvPr id="651" name="Rectángulo 650"/>
          <p:cNvSpPr/>
          <p:nvPr/>
        </p:nvSpPr>
        <p:spPr>
          <a:xfrm>
            <a:off x="4424884" y="3216183"/>
            <a:ext cx="2043339" cy="5291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900" b="1" dirty="0">
                <a:latin typeface="Arial" panose="020B0604020202020204" pitchFamily="34" charset="0"/>
                <a:cs typeface="Arial" panose="020B0604020202020204" pitchFamily="34" charset="0"/>
              </a:rPr>
              <a:t>Subcategoría:</a:t>
            </a:r>
          </a:p>
          <a:p>
            <a:endParaRPr lang="es-MX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9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Época Virreinal</a:t>
            </a:r>
          </a:p>
        </p:txBody>
      </p:sp>
      <p:sp>
        <p:nvSpPr>
          <p:cNvPr id="652" name="Rectángulo 651"/>
          <p:cNvSpPr/>
          <p:nvPr/>
        </p:nvSpPr>
        <p:spPr>
          <a:xfrm>
            <a:off x="2028781" y="1452477"/>
            <a:ext cx="104387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Feria de la nuez </a:t>
            </a:r>
          </a:p>
        </p:txBody>
      </p:sp>
      <p:sp>
        <p:nvSpPr>
          <p:cNvPr id="653" name="Rectángulo 652"/>
          <p:cNvSpPr/>
          <p:nvPr/>
        </p:nvSpPr>
        <p:spPr>
          <a:xfrm>
            <a:off x="2028781" y="1918062"/>
            <a:ext cx="2729313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Huichapan Hidalgo </a:t>
            </a:r>
          </a:p>
        </p:txBody>
      </p:sp>
      <p:sp>
        <p:nvSpPr>
          <p:cNvPr id="659" name="Rectángulo 658"/>
          <p:cNvSpPr/>
          <p:nvPr/>
        </p:nvSpPr>
        <p:spPr>
          <a:xfrm>
            <a:off x="4386925" y="4393876"/>
            <a:ext cx="44114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900" b="1" dirty="0">
                <a:latin typeface="Arial" panose="020B0604020202020204" pitchFamily="34" charset="0"/>
                <a:cs typeface="Arial" panose="020B0604020202020204" pitchFamily="34" charset="0"/>
              </a:rPr>
              <a:t>Uso:</a:t>
            </a:r>
          </a:p>
        </p:txBody>
      </p:sp>
      <p:sp>
        <p:nvSpPr>
          <p:cNvPr id="663" name="Rectángulo 662"/>
          <p:cNvSpPr/>
          <p:nvPr/>
        </p:nvSpPr>
        <p:spPr>
          <a:xfrm>
            <a:off x="492086" y="5257520"/>
            <a:ext cx="2924920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La Feria de la Nuez es un evento cultural y religioso que es característico del Municipio de Huichapan, celebrando a San Mateo, sin embargo, se le da el nombre a razón de la época que se encuentra, como es la de la costeña de la nuez, dando este nombre y creando una celebración única en el Valle del Mezquital, dando un valor característico al lugar con las diversas actividades que se realizan en este periodo. </a:t>
            </a:r>
          </a:p>
        </p:txBody>
      </p:sp>
      <p:sp>
        <p:nvSpPr>
          <p:cNvPr id="664" name="Rectángulo 663"/>
          <p:cNvSpPr/>
          <p:nvPr/>
        </p:nvSpPr>
        <p:spPr>
          <a:xfrm>
            <a:off x="1784738" y="2259752"/>
            <a:ext cx="2602187" cy="2991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s-MX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7" name="Rectángulo 666"/>
          <p:cNvSpPr/>
          <p:nvPr/>
        </p:nvSpPr>
        <p:spPr>
          <a:xfrm>
            <a:off x="1735558" y="2242219"/>
            <a:ext cx="268932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900" b="1" dirty="0">
                <a:latin typeface="Arial" panose="020B0604020202020204" pitchFamily="34" charset="0"/>
                <a:cs typeface="Arial" panose="020B0604020202020204" pitchFamily="34" charset="0"/>
              </a:rPr>
              <a:t>Coordenadas</a:t>
            </a:r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: 20°22'31.3"N 99°39'03.8"W</a:t>
            </a:r>
          </a:p>
        </p:txBody>
      </p:sp>
      <p:sp>
        <p:nvSpPr>
          <p:cNvPr id="668" name="Rectángulo 667"/>
          <p:cNvSpPr/>
          <p:nvPr/>
        </p:nvSpPr>
        <p:spPr>
          <a:xfrm>
            <a:off x="492085" y="2958245"/>
            <a:ext cx="386407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900" b="1" dirty="0">
                <a:latin typeface="Arial" panose="020B0604020202020204" pitchFamily="34" charset="0"/>
                <a:cs typeface="Arial" panose="020B0604020202020204" pitchFamily="34" charset="0"/>
              </a:rPr>
              <a:t>Descripción contextual (social, ambiental, cultural): </a:t>
            </a:r>
            <a:endParaRPr lang="es-MX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La Feria de la Nuez es un evento cultural que es reconocido en la mayor parte del estado de Hidalgo, adamas de que es un evento cultural  y tradicional de San Mateo Huichapan, la cual se realiza del 21 al 25 de septiembre, en esta feria se realizan una serie de actividades de tipo culturales, religiosas y gastronómicas, en donde se pretende generar una inclusión social de cada una de las actividades que se presentan durante estos días, en los cuales muchos turistas vienen a visitar sitio para desarrollar las mismas, haciéndose parte de las costumbres y tradiciones de Huichapan, así mismo se realizan visitas a los distintos lugares turísticos de este lugar.</a:t>
            </a:r>
          </a:p>
          <a:p>
            <a:endParaRPr lang="es-MX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0" name="Rectángulo 669"/>
          <p:cNvSpPr/>
          <p:nvPr/>
        </p:nvSpPr>
        <p:spPr>
          <a:xfrm>
            <a:off x="1782087" y="2604540"/>
            <a:ext cx="2605834" cy="2837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900" b="1" dirty="0">
                <a:latin typeface="Arial" panose="020B0604020202020204" pitchFamily="34" charset="0"/>
                <a:cs typeface="Arial" panose="020B0604020202020204" pitchFamily="34" charset="0"/>
              </a:rPr>
              <a:t>Temperatura:</a:t>
            </a:r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16°C </a:t>
            </a:r>
            <a:endParaRPr lang="es-MX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Rectángulo 58"/>
          <p:cNvSpPr/>
          <p:nvPr/>
        </p:nvSpPr>
        <p:spPr>
          <a:xfrm>
            <a:off x="5025309" y="3999899"/>
            <a:ext cx="160101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Otomí y Náhuatl</a:t>
            </a:r>
          </a:p>
        </p:txBody>
      </p:sp>
      <p:sp>
        <p:nvSpPr>
          <p:cNvPr id="60" name="Rectángulo 59"/>
          <p:cNvSpPr/>
          <p:nvPr/>
        </p:nvSpPr>
        <p:spPr>
          <a:xfrm>
            <a:off x="3485777" y="4971585"/>
            <a:ext cx="2982445" cy="35287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s-MX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Rectángulo 60"/>
          <p:cNvSpPr/>
          <p:nvPr/>
        </p:nvSpPr>
        <p:spPr>
          <a:xfrm>
            <a:off x="3466497" y="4990674"/>
            <a:ext cx="124622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900" b="1" dirty="0">
                <a:latin typeface="Arial" panose="020B0604020202020204" pitchFamily="34" charset="0"/>
                <a:cs typeface="Arial" panose="020B0604020202020204" pitchFamily="34" charset="0"/>
              </a:rPr>
              <a:t>Localización :</a:t>
            </a:r>
          </a:p>
        </p:txBody>
      </p:sp>
      <p:pic>
        <p:nvPicPr>
          <p:cNvPr id="64" name="Imagen 63">
            <a:extLst>
              <a:ext uri="{FF2B5EF4-FFF2-40B4-BE49-F238E27FC236}">
                <a16:creationId xmlns:a16="http://schemas.microsoft.com/office/drawing/2014/main" id="{2B5CED08-EE10-441F-AA13-D7956BCD56F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1631" y="189063"/>
            <a:ext cx="628366" cy="677457"/>
          </a:xfrm>
          <a:prstGeom prst="rect">
            <a:avLst/>
          </a:prstGeom>
        </p:spPr>
      </p:pic>
      <p:sp>
        <p:nvSpPr>
          <p:cNvPr id="65" name="Rectángulo 64">
            <a:extLst>
              <a:ext uri="{FF2B5EF4-FFF2-40B4-BE49-F238E27FC236}">
                <a16:creationId xmlns:a16="http://schemas.microsoft.com/office/drawing/2014/main" id="{8D75608E-E160-4E85-9007-6A8112D04EE3}"/>
              </a:ext>
            </a:extLst>
          </p:cNvPr>
          <p:cNvSpPr/>
          <p:nvPr/>
        </p:nvSpPr>
        <p:spPr>
          <a:xfrm>
            <a:off x="1879164" y="173439"/>
            <a:ext cx="3669777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CENTRO DE INFORMACIÓN CULTURAL Y NATURAL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DEL VALLE DE MEZQUITAL</a:t>
            </a:r>
          </a:p>
        </p:txBody>
      </p:sp>
      <p:sp>
        <p:nvSpPr>
          <p:cNvPr id="66" name="Rectángulo 65">
            <a:extLst>
              <a:ext uri="{FF2B5EF4-FFF2-40B4-BE49-F238E27FC236}">
                <a16:creationId xmlns:a16="http://schemas.microsoft.com/office/drawing/2014/main" id="{2E48D083-051D-474C-9974-0ED46092E147}"/>
              </a:ext>
            </a:extLst>
          </p:cNvPr>
          <p:cNvSpPr/>
          <p:nvPr/>
        </p:nvSpPr>
        <p:spPr>
          <a:xfrm>
            <a:off x="2819592" y="476141"/>
            <a:ext cx="1826141" cy="230832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INMATERIALES CULTURALES</a:t>
            </a:r>
            <a:endParaRPr kumimoji="0" lang="es-MX" sz="9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67" name="Rectángulo 66">
            <a:extLst>
              <a:ext uri="{FF2B5EF4-FFF2-40B4-BE49-F238E27FC236}">
                <a16:creationId xmlns:a16="http://schemas.microsoft.com/office/drawing/2014/main" id="{E40DE4BA-E050-4A6E-B178-873A248C01B3}"/>
              </a:ext>
            </a:extLst>
          </p:cNvPr>
          <p:cNvSpPr/>
          <p:nvPr/>
        </p:nvSpPr>
        <p:spPr>
          <a:xfrm>
            <a:off x="5915202" y="834126"/>
            <a:ext cx="562975" cy="230832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MX" sz="900" b="1">
                <a:latin typeface="Arial" panose="020B0604020202020204" pitchFamily="34" charset="0"/>
                <a:cs typeface="Arial" panose="020B0604020202020204" pitchFamily="34" charset="0"/>
              </a:rPr>
              <a:t>PÁG</a:t>
            </a:r>
            <a:r>
              <a:rPr lang="es-MX" sz="900" b="1" dirty="0">
                <a:latin typeface="Arial" panose="020B0604020202020204" pitchFamily="34" charset="0"/>
                <a:cs typeface="Arial" panose="020B0604020202020204" pitchFamily="34" charset="0"/>
              </a:rPr>
              <a:t>. 1</a:t>
            </a:r>
            <a:endParaRPr lang="es-MX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8" name="Imagen 67">
            <a:extLst>
              <a:ext uri="{FF2B5EF4-FFF2-40B4-BE49-F238E27FC236}">
                <a16:creationId xmlns:a16="http://schemas.microsoft.com/office/drawing/2014/main" id="{97BC4DA9-7998-4B61-85DB-40DF1BBACD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39997" y="316196"/>
            <a:ext cx="443978" cy="364201"/>
          </a:xfrm>
          <a:prstGeom prst="rect">
            <a:avLst/>
          </a:prstGeom>
        </p:spPr>
      </p:pic>
      <p:sp>
        <p:nvSpPr>
          <p:cNvPr id="69" name="Rectángulo 68">
            <a:extLst>
              <a:ext uri="{FF2B5EF4-FFF2-40B4-BE49-F238E27FC236}">
                <a16:creationId xmlns:a16="http://schemas.microsoft.com/office/drawing/2014/main" id="{3BBDE87B-6986-4377-9500-300D924FADF8}"/>
              </a:ext>
            </a:extLst>
          </p:cNvPr>
          <p:cNvSpPr/>
          <p:nvPr/>
        </p:nvSpPr>
        <p:spPr>
          <a:xfrm>
            <a:off x="458278" y="1817350"/>
            <a:ext cx="3929642" cy="3959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s-MX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Rectángulo 73">
            <a:extLst>
              <a:ext uri="{FF2B5EF4-FFF2-40B4-BE49-F238E27FC236}">
                <a16:creationId xmlns:a16="http://schemas.microsoft.com/office/drawing/2014/main" id="{DDB7701D-415D-4D7C-9EE4-B09C02112B09}"/>
              </a:ext>
            </a:extLst>
          </p:cNvPr>
          <p:cNvSpPr/>
          <p:nvPr/>
        </p:nvSpPr>
        <p:spPr>
          <a:xfrm>
            <a:off x="4424884" y="4399417"/>
            <a:ext cx="2043338" cy="5195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s-MX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Rectángulo 74">
            <a:extLst>
              <a:ext uri="{FF2B5EF4-FFF2-40B4-BE49-F238E27FC236}">
                <a16:creationId xmlns:a16="http://schemas.microsoft.com/office/drawing/2014/main" id="{48303CE3-6F67-4BC4-9583-026BC18653AB}"/>
              </a:ext>
            </a:extLst>
          </p:cNvPr>
          <p:cNvSpPr/>
          <p:nvPr/>
        </p:nvSpPr>
        <p:spPr>
          <a:xfrm>
            <a:off x="4712726" y="4563245"/>
            <a:ext cx="160101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Cultural</a:t>
            </a:r>
          </a:p>
        </p:txBody>
      </p:sp>
      <p:sp>
        <p:nvSpPr>
          <p:cNvPr id="76" name="Rectángulo 75">
            <a:extLst>
              <a:ext uri="{FF2B5EF4-FFF2-40B4-BE49-F238E27FC236}">
                <a16:creationId xmlns:a16="http://schemas.microsoft.com/office/drawing/2014/main" id="{3589C2AE-635A-41F5-97D9-22B96D18FCB6}"/>
              </a:ext>
            </a:extLst>
          </p:cNvPr>
          <p:cNvSpPr/>
          <p:nvPr/>
        </p:nvSpPr>
        <p:spPr>
          <a:xfrm>
            <a:off x="4945298" y="2240455"/>
            <a:ext cx="160101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Imagen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7367AB58-C09B-4CFF-9616-12E8FF0125D8}"/>
              </a:ext>
            </a:extLst>
          </p:cNvPr>
          <p:cNvSpPr txBox="1"/>
          <p:nvPr/>
        </p:nvSpPr>
        <p:spPr>
          <a:xfrm>
            <a:off x="691308" y="2441478"/>
            <a:ext cx="987425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s-MX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emplado-frío</a:t>
            </a:r>
            <a:endParaRPr lang="es-MX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C0AC989-C929-4903-8DFA-92F4420F99B4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43656" t="13473" r="5684" b="14921"/>
          <a:stretch/>
        </p:blipFill>
        <p:spPr>
          <a:xfrm>
            <a:off x="3554547" y="5605574"/>
            <a:ext cx="2844903" cy="2260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332749"/>
      </p:ext>
    </p:extLst>
  </p:cSld>
  <p:clrMapOvr>
    <a:masterClrMapping/>
  </p:clrMapOvr>
</p:sld>
</file>

<file path=ppt/theme/theme1.xml><?xml version="1.0" encoding="utf-8"?>
<a:theme xmlns:a="http://schemas.openxmlformats.org/drawingml/2006/main" name="William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2682</TotalTime>
  <Words>289</Words>
  <Application>Microsoft Office PowerPoint</Application>
  <PresentationFormat>Carta (216 x 279 mm)</PresentationFormat>
  <Paragraphs>31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Dosis</vt:lpstr>
      <vt:lpstr>Arial</vt:lpstr>
      <vt:lpstr>Times New Roman</vt:lpstr>
      <vt:lpstr>Roboto</vt:lpstr>
      <vt:lpstr>William template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DELL</dc:creator>
  <cp:lastModifiedBy>Nicolás</cp:lastModifiedBy>
  <cp:revision>140</cp:revision>
  <cp:lastPrinted>2019-08-15T17:40:36Z</cp:lastPrinted>
  <dcterms:modified xsi:type="dcterms:W3CDTF">2021-12-14T20:31:25Z</dcterms:modified>
</cp:coreProperties>
</file>