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4"/>
  </p:notesMasterIdLst>
  <p:sldIdLst>
    <p:sldId id="263" r:id="rId2"/>
    <p:sldId id="262" r:id="rId3"/>
  </p:sldIdLst>
  <p:sldSz cx="6858000" cy="9144000" type="letter"/>
  <p:notesSz cx="6858000" cy="9144000"/>
  <p:embeddedFontLst>
    <p:embeddedFont>
      <p:font typeface="Dosis" pitchFamily="2" charset="0"/>
      <p:regular r:id="rId5"/>
      <p:bold r:id="rId6"/>
    </p:embeddedFont>
    <p:embeddedFont>
      <p:font typeface="Roboto" panose="02000000000000000000" pitchFamily="2" charset="0"/>
      <p:regular r:id="rId7"/>
      <p:bold r:id="rId8"/>
      <p:italic r:id="rId9"/>
      <p:boldItalic r:id="rId1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3161B52-FC83-446E-9DF1-A99643A550C8}">
  <a:tblStyle styleId="{43161B52-FC83-446E-9DF1-A99643A550C8}"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74" autoAdjust="0"/>
    <p:restoredTop sz="94660"/>
  </p:normalViewPr>
  <p:slideViewPr>
    <p:cSldViewPr snapToGrid="0">
      <p:cViewPr>
        <p:scale>
          <a:sx n="75" d="100"/>
          <a:sy n="75" d="100"/>
        </p:scale>
        <p:origin x="1794" y="-13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font" Target="fonts/font3.fntdata"/><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presProps" Target="presProps.xml"/><Relationship Id="rId5" Type="http://schemas.openxmlformats.org/officeDocument/2006/relationships/font" Target="fonts/font1.fntdata"/><Relationship Id="rId10" Type="http://schemas.openxmlformats.org/officeDocument/2006/relationships/font" Target="fonts/font6.fntdata"/><Relationship Id="rId4" Type="http://schemas.openxmlformats.org/officeDocument/2006/relationships/notesMaster" Target="notesMasters/notesMaster1.xml"/><Relationship Id="rId9" Type="http://schemas.openxmlformats.org/officeDocument/2006/relationships/font" Target="fonts/font5.fntdata"/><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ed75ccf_015: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789578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ed75ccf_015: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9"/>
        <p:cNvGrpSpPr/>
        <p:nvPr/>
      </p:nvGrpSpPr>
      <p:grpSpPr>
        <a:xfrm>
          <a:off x="0" y="0"/>
          <a:ext cx="0" cy="0"/>
          <a:chOff x="0" y="0"/>
          <a:chExt cx="0" cy="0"/>
        </a:xfrm>
      </p:grpSpPr>
      <p:sp>
        <p:nvSpPr>
          <p:cNvPr id="90" name="Google Shape;90;p11"/>
          <p:cNvSpPr/>
          <p:nvPr/>
        </p:nvSpPr>
        <p:spPr>
          <a:xfrm>
            <a:off x="-41306" y="-67733"/>
            <a:ext cx="2484469" cy="9270489"/>
          </a:xfrm>
          <a:custGeom>
            <a:avLst/>
            <a:gdLst/>
            <a:ahLst/>
            <a:cxnLst/>
            <a:rect l="l" t="t" r="r" b="b"/>
            <a:pathLst>
              <a:path w="132505" h="208586" extrusionOk="0">
                <a:moveTo>
                  <a:pt x="132505" y="207264"/>
                </a:moveTo>
                <a:lnTo>
                  <a:pt x="25063" y="0"/>
                </a:lnTo>
                <a:lnTo>
                  <a:pt x="0" y="202"/>
                </a:lnTo>
                <a:lnTo>
                  <a:pt x="1322" y="208586"/>
                </a:lnTo>
                <a:close/>
              </a:path>
            </a:pathLst>
          </a:custGeom>
          <a:solidFill>
            <a:srgbClr val="F3F3F3"/>
          </a:solidFill>
          <a:ln>
            <a:noFill/>
          </a:ln>
        </p:spPr>
      </p:sp>
      <p:sp>
        <p:nvSpPr>
          <p:cNvPr id="91" name="Google Shape;91;p11"/>
          <p:cNvSpPr/>
          <p:nvPr/>
        </p:nvSpPr>
        <p:spPr>
          <a:xfrm flipH="1">
            <a:off x="-677653" y="-31219"/>
            <a:ext cx="1319400" cy="1331733"/>
          </a:xfrm>
          <a:prstGeom prst="parallelogram">
            <a:avLst>
              <a:gd name="adj" fmla="val 51542"/>
            </a:avLst>
          </a:prstGeom>
          <a:solidFill>
            <a:srgbClr val="222222"/>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2" name="Google Shape;92;p11"/>
          <p:cNvSpPr/>
          <p:nvPr/>
        </p:nvSpPr>
        <p:spPr>
          <a:xfrm flipH="1">
            <a:off x="354101" y="-16933"/>
            <a:ext cx="388800" cy="1331733"/>
          </a:xfrm>
          <a:prstGeom prst="parallelogram">
            <a:avLst>
              <a:gd name="adj" fmla="val 75009"/>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3" name="Google Shape;93;p11"/>
          <p:cNvSpPr/>
          <p:nvPr/>
        </p:nvSpPr>
        <p:spPr>
          <a:xfrm flipH="1">
            <a:off x="742781" y="8757067"/>
            <a:ext cx="6277275" cy="405333"/>
          </a:xfrm>
          <a:prstGeom prst="parallelogram">
            <a:avLst>
              <a:gd name="adj" fmla="val 51542"/>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4" name="Google Shape;94;p11"/>
          <p:cNvSpPr txBox="1">
            <a:spLocks noGrp="1"/>
          </p:cNvSpPr>
          <p:nvPr>
            <p:ph type="sldNum" idx="12"/>
          </p:nvPr>
        </p:nvSpPr>
        <p:spPr>
          <a:xfrm>
            <a:off x="0" y="0"/>
            <a:ext cx="446175" cy="130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MX" smtClean="0"/>
              <a:pPr/>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28675" y="490800"/>
            <a:ext cx="5043375" cy="1331733"/>
          </a:xfrm>
          <a:prstGeom prst="rect">
            <a:avLst/>
          </a:prstGeom>
          <a:noFill/>
          <a:ln>
            <a:noFill/>
          </a:ln>
        </p:spPr>
        <p:txBody>
          <a:bodyPr spcFirstLastPara="1" wrap="square" lIns="91425" tIns="91425" rIns="91425" bIns="91425" anchor="ctr" anchorCtr="0"/>
          <a:lstStyle>
            <a:lvl1pPr lvl="0">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1pPr>
            <a:lvl2pPr lvl="1">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2pPr>
            <a:lvl3pPr lvl="2">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3pPr>
            <a:lvl4pPr lvl="3">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4pPr>
            <a:lvl5pPr lvl="4">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5pPr>
            <a:lvl6pPr lvl="5">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6pPr>
            <a:lvl7pPr lvl="6">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7pPr>
            <a:lvl8pPr lvl="7">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8pPr>
            <a:lvl9pPr lvl="8">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9pPr>
          </a:lstStyle>
          <a:p>
            <a:endParaRPr/>
          </a:p>
        </p:txBody>
      </p:sp>
      <p:sp>
        <p:nvSpPr>
          <p:cNvPr id="7" name="Google Shape;7;p1"/>
          <p:cNvSpPr txBox="1">
            <a:spLocks noGrp="1"/>
          </p:cNvSpPr>
          <p:nvPr>
            <p:ph type="body" idx="1"/>
          </p:nvPr>
        </p:nvSpPr>
        <p:spPr>
          <a:xfrm>
            <a:off x="828675" y="2133600"/>
            <a:ext cx="5686425" cy="6623467"/>
          </a:xfrm>
          <a:prstGeom prst="rect">
            <a:avLst/>
          </a:prstGeom>
          <a:noFill/>
          <a:ln>
            <a:noFill/>
          </a:ln>
        </p:spPr>
        <p:txBody>
          <a:bodyPr spcFirstLastPara="1" wrap="square" lIns="91425" tIns="91425" rIns="91425" bIns="91425" anchor="t" anchorCtr="0"/>
          <a:lstStyle>
            <a:lvl1pPr marL="457200" lvl="0" indent="-419100">
              <a:spcBef>
                <a:spcPts val="600"/>
              </a:spcBef>
              <a:spcAft>
                <a:spcPts val="0"/>
              </a:spcAft>
              <a:buClr>
                <a:srgbClr val="FF8700"/>
              </a:buClr>
              <a:buSzPts val="3000"/>
              <a:buFont typeface="Roboto"/>
              <a:buChar char="▸"/>
              <a:defRPr sz="3000">
                <a:solidFill>
                  <a:srgbClr val="222222"/>
                </a:solidFill>
                <a:latin typeface="Roboto"/>
                <a:ea typeface="Roboto"/>
                <a:cs typeface="Roboto"/>
                <a:sym typeface="Roboto"/>
              </a:defRPr>
            </a:lvl1pPr>
            <a:lvl2pPr marL="914400" lvl="1"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2pPr>
            <a:lvl3pPr marL="1371600" lvl="2"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3pPr>
            <a:lvl4pPr marL="1828800" lvl="3"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4pPr>
            <a:lvl5pPr marL="2286000" lvl="4"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5pPr>
            <a:lvl6pPr marL="2743200" lvl="5"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6pPr>
            <a:lvl7pPr marL="3200400" lvl="6"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7pPr>
            <a:lvl8pPr marL="3657600" lvl="7"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8pPr>
            <a:lvl9pPr marL="4114800" lvl="8"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0" y="0"/>
            <a:ext cx="446175" cy="1300800"/>
          </a:xfrm>
          <a:prstGeom prst="rect">
            <a:avLst/>
          </a:prstGeom>
          <a:noFill/>
          <a:ln>
            <a:noFill/>
          </a:ln>
        </p:spPr>
        <p:txBody>
          <a:bodyPr spcFirstLastPara="1" wrap="square" lIns="91425" tIns="91425" rIns="91425" bIns="91425" anchor="ctr" anchorCtr="0">
            <a:noAutofit/>
          </a:bodyPr>
          <a:lstStyle>
            <a:lvl1pPr lvl="0" algn="ctr">
              <a:buNone/>
              <a:defRPr sz="975" b="1">
                <a:solidFill>
                  <a:srgbClr val="FFFFFF"/>
                </a:solidFill>
                <a:latin typeface="Roboto"/>
                <a:ea typeface="Roboto"/>
                <a:cs typeface="Roboto"/>
                <a:sym typeface="Roboto"/>
              </a:defRPr>
            </a:lvl1pPr>
            <a:lvl2pPr lvl="1" algn="ctr">
              <a:buNone/>
              <a:defRPr sz="975" b="1">
                <a:solidFill>
                  <a:srgbClr val="FFFFFF"/>
                </a:solidFill>
                <a:latin typeface="Roboto"/>
                <a:ea typeface="Roboto"/>
                <a:cs typeface="Roboto"/>
                <a:sym typeface="Roboto"/>
              </a:defRPr>
            </a:lvl2pPr>
            <a:lvl3pPr lvl="2" algn="ctr">
              <a:buNone/>
              <a:defRPr sz="975" b="1">
                <a:solidFill>
                  <a:srgbClr val="FFFFFF"/>
                </a:solidFill>
                <a:latin typeface="Roboto"/>
                <a:ea typeface="Roboto"/>
                <a:cs typeface="Roboto"/>
                <a:sym typeface="Roboto"/>
              </a:defRPr>
            </a:lvl3pPr>
            <a:lvl4pPr lvl="3" algn="ctr">
              <a:buNone/>
              <a:defRPr sz="975" b="1">
                <a:solidFill>
                  <a:srgbClr val="FFFFFF"/>
                </a:solidFill>
                <a:latin typeface="Roboto"/>
                <a:ea typeface="Roboto"/>
                <a:cs typeface="Roboto"/>
                <a:sym typeface="Roboto"/>
              </a:defRPr>
            </a:lvl4pPr>
            <a:lvl5pPr lvl="4" algn="ctr">
              <a:buNone/>
              <a:defRPr sz="975" b="1">
                <a:solidFill>
                  <a:srgbClr val="FFFFFF"/>
                </a:solidFill>
                <a:latin typeface="Roboto"/>
                <a:ea typeface="Roboto"/>
                <a:cs typeface="Roboto"/>
                <a:sym typeface="Roboto"/>
              </a:defRPr>
            </a:lvl5pPr>
            <a:lvl6pPr lvl="5" algn="ctr">
              <a:buNone/>
              <a:defRPr sz="975" b="1">
                <a:solidFill>
                  <a:srgbClr val="FFFFFF"/>
                </a:solidFill>
                <a:latin typeface="Roboto"/>
                <a:ea typeface="Roboto"/>
                <a:cs typeface="Roboto"/>
                <a:sym typeface="Roboto"/>
              </a:defRPr>
            </a:lvl6pPr>
            <a:lvl7pPr lvl="6" algn="ctr">
              <a:buNone/>
              <a:defRPr sz="975" b="1">
                <a:solidFill>
                  <a:srgbClr val="FFFFFF"/>
                </a:solidFill>
                <a:latin typeface="Roboto"/>
                <a:ea typeface="Roboto"/>
                <a:cs typeface="Roboto"/>
                <a:sym typeface="Roboto"/>
              </a:defRPr>
            </a:lvl7pPr>
            <a:lvl8pPr lvl="7" algn="ctr">
              <a:buNone/>
              <a:defRPr sz="975" b="1">
                <a:solidFill>
                  <a:srgbClr val="FFFFFF"/>
                </a:solidFill>
                <a:latin typeface="Roboto"/>
                <a:ea typeface="Roboto"/>
                <a:cs typeface="Roboto"/>
                <a:sym typeface="Roboto"/>
              </a:defRPr>
            </a:lvl8pPr>
            <a:lvl9pPr lvl="8" algn="ctr">
              <a:buNone/>
              <a:defRPr sz="975" b="1">
                <a:solidFill>
                  <a:srgbClr val="FFFFFF"/>
                </a:solidFill>
                <a:latin typeface="Roboto"/>
                <a:ea typeface="Roboto"/>
                <a:cs typeface="Roboto"/>
                <a:sym typeface="Roboto"/>
              </a:defRPr>
            </a:lvl9pPr>
          </a:lstStyle>
          <a:p>
            <a:fld id="{00000000-1234-1234-1234-123412341234}" type="slidenum">
              <a:rPr lang="es-MX" smtClean="0"/>
              <a:pPr/>
              <a:t>‹Nº›</a:t>
            </a:fld>
            <a:endParaRPr lang="es-MX"/>
          </a:p>
        </p:txBody>
      </p:sp>
    </p:spTree>
  </p:cSld>
  <p:clrMap bg1="lt1" tx1="dk1" bg2="dk2" tx2="lt2" accent1="accent1" accent2="accent2" accent3="accent3" accent4="accent4" accent5="accent5" accent6="accent6" hlink="hlink" folHlink="folHlink"/>
  <p:sldLayoutIdLst>
    <p:sldLayoutId id="2147483657" r:id="rId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3" name="Rectángulo 2">
            <a:extLst>
              <a:ext uri="{FF2B5EF4-FFF2-40B4-BE49-F238E27FC236}">
                <a16:creationId xmlns:a16="http://schemas.microsoft.com/office/drawing/2014/main" id="{4E0129A3-3D59-443F-89CE-27FBF80FD878}"/>
              </a:ext>
            </a:extLst>
          </p:cNvPr>
          <p:cNvSpPr/>
          <p:nvPr/>
        </p:nvSpPr>
        <p:spPr>
          <a:xfrm flipV="1">
            <a:off x="434872" y="1085262"/>
            <a:ext cx="6149103" cy="45719"/>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latin typeface="Arial" panose="020B0604020202020204" pitchFamily="34" charset="0"/>
              <a:cs typeface="Arial" panose="020B0604020202020204" pitchFamily="34" charset="0"/>
            </a:endParaRPr>
          </a:p>
        </p:txBody>
      </p:sp>
      <p:pic>
        <p:nvPicPr>
          <p:cNvPr id="19" name="Imagen 18">
            <a:extLst>
              <a:ext uri="{FF2B5EF4-FFF2-40B4-BE49-F238E27FC236}">
                <a16:creationId xmlns:a16="http://schemas.microsoft.com/office/drawing/2014/main" id="{4CCAB90C-5234-43C0-8BA2-6226B8D9698D}"/>
              </a:ext>
            </a:extLst>
          </p:cNvPr>
          <p:cNvPicPr>
            <a:picLocks noChangeAspect="1"/>
          </p:cNvPicPr>
          <p:nvPr/>
        </p:nvPicPr>
        <p:blipFill rotWithShape="1">
          <a:blip r:embed="rId3">
            <a:extLst>
              <a:ext uri="{28A0092B-C50C-407E-A947-70E740481C1C}">
                <a14:useLocalDpi xmlns:a14="http://schemas.microsoft.com/office/drawing/2010/main" val="0"/>
              </a:ext>
            </a:extLst>
          </a:blip>
          <a:srcRect t="29397" r="18234" b="5061"/>
          <a:stretch/>
        </p:blipFill>
        <p:spPr>
          <a:xfrm>
            <a:off x="729381" y="170788"/>
            <a:ext cx="1187004" cy="395419"/>
          </a:xfrm>
          <a:prstGeom prst="rect">
            <a:avLst/>
          </a:prstGeom>
        </p:spPr>
      </p:pic>
      <p:sp>
        <p:nvSpPr>
          <p:cNvPr id="17" name="Rectángulo 16">
            <a:extLst>
              <a:ext uri="{FF2B5EF4-FFF2-40B4-BE49-F238E27FC236}">
                <a16:creationId xmlns:a16="http://schemas.microsoft.com/office/drawing/2014/main" id="{7B064DCB-B031-44B9-BC4F-D066A4773DDD}"/>
              </a:ext>
            </a:extLst>
          </p:cNvPr>
          <p:cNvSpPr/>
          <p:nvPr/>
        </p:nvSpPr>
        <p:spPr>
          <a:xfrm>
            <a:off x="2147308" y="1340499"/>
            <a:ext cx="2218877" cy="307777"/>
          </a:xfrm>
          <a:prstGeom prst="rect">
            <a:avLst/>
          </a:prstGeom>
          <a:ln>
            <a:noFill/>
          </a:ln>
        </p:spPr>
        <p:txBody>
          <a:bodyPr wrap="none">
            <a:spAutoFit/>
          </a:bodyPr>
          <a:lstStyle/>
          <a:p>
            <a:r>
              <a:rPr lang="es-MX" b="1" dirty="0">
                <a:solidFill>
                  <a:srgbClr val="CC6600"/>
                </a:solidFill>
                <a:latin typeface="Arial" panose="020B0604020202020204" pitchFamily="34" charset="0"/>
                <a:cs typeface="Arial" panose="020B0604020202020204" pitchFamily="34" charset="0"/>
              </a:rPr>
              <a:t>FIESTA DEL CALVARIO</a:t>
            </a:r>
          </a:p>
        </p:txBody>
      </p:sp>
      <p:sp>
        <p:nvSpPr>
          <p:cNvPr id="20" name="Rectángulo 19">
            <a:extLst>
              <a:ext uri="{FF2B5EF4-FFF2-40B4-BE49-F238E27FC236}">
                <a16:creationId xmlns:a16="http://schemas.microsoft.com/office/drawing/2014/main" id="{81D86052-56C9-4BF4-9E48-FFF55ECFB899}"/>
              </a:ext>
            </a:extLst>
          </p:cNvPr>
          <p:cNvSpPr/>
          <p:nvPr/>
        </p:nvSpPr>
        <p:spPr>
          <a:xfrm>
            <a:off x="492123" y="1766515"/>
            <a:ext cx="3976099" cy="646331"/>
          </a:xfrm>
          <a:prstGeom prst="rect">
            <a:avLst/>
          </a:prstGeom>
        </p:spPr>
        <p:txBody>
          <a:bodyPr wrap="square">
            <a:spAutoFit/>
          </a:bodyPr>
          <a:lstStyle/>
          <a:p>
            <a:endParaRPr lang="es-MX" sz="1200" dirty="0">
              <a:solidFill>
                <a:schemeClr val="tx1"/>
              </a:solidFill>
              <a:latin typeface="Arial" panose="020B0604020202020204" pitchFamily="34" charset="0"/>
              <a:cs typeface="Arial" panose="020B0604020202020204" pitchFamily="34" charset="0"/>
            </a:endParaRPr>
          </a:p>
          <a:p>
            <a:r>
              <a:rPr lang="es-MX" sz="1200" b="1" dirty="0">
                <a:solidFill>
                  <a:schemeClr val="tx1"/>
                </a:solidFill>
                <a:latin typeface="Arial" panose="020B0604020202020204" pitchFamily="34" charset="0"/>
                <a:cs typeface="Arial" panose="020B0604020202020204" pitchFamily="34" charset="0"/>
              </a:rPr>
              <a:t>Ubicación: </a:t>
            </a:r>
            <a:r>
              <a:rPr lang="es-MX" sz="1200" dirty="0">
                <a:solidFill>
                  <a:schemeClr val="tx1"/>
                </a:solidFill>
                <a:latin typeface="Arial" panose="020B0604020202020204" pitchFamily="34" charset="0"/>
                <a:cs typeface="Arial" panose="020B0604020202020204" pitchFamily="34" charset="0"/>
              </a:rPr>
              <a:t>Huichapan, Hidalgo </a:t>
            </a:r>
            <a:endParaRPr lang="es-MX" sz="1200" dirty="0">
              <a:latin typeface="Arial" panose="020B0604020202020204" pitchFamily="34" charset="0"/>
              <a:cs typeface="Arial" panose="020B0604020202020204" pitchFamily="34" charset="0"/>
            </a:endParaRPr>
          </a:p>
          <a:p>
            <a:r>
              <a:rPr lang="es-MX" sz="1200" b="1" dirty="0">
                <a:solidFill>
                  <a:schemeClr val="tx1"/>
                </a:solidFill>
                <a:latin typeface="Arial" panose="020B0604020202020204" pitchFamily="34" charset="0"/>
                <a:cs typeface="Arial" panose="020B0604020202020204" pitchFamily="34" charset="0"/>
              </a:rPr>
              <a:t>Coordenadas: </a:t>
            </a:r>
            <a:r>
              <a:rPr lang="es-MX" sz="1200" dirty="0">
                <a:solidFill>
                  <a:schemeClr val="tx1"/>
                </a:solidFill>
                <a:latin typeface="Arial" panose="020B0604020202020204" pitchFamily="34" charset="0"/>
                <a:cs typeface="Arial" panose="020B0604020202020204" pitchFamily="34" charset="0"/>
              </a:rPr>
              <a:t>20°22'31.3"N 99°39'03.8"W</a:t>
            </a:r>
          </a:p>
        </p:txBody>
      </p:sp>
      <p:sp>
        <p:nvSpPr>
          <p:cNvPr id="22" name="Rectángulo 21">
            <a:extLst>
              <a:ext uri="{FF2B5EF4-FFF2-40B4-BE49-F238E27FC236}">
                <a16:creationId xmlns:a16="http://schemas.microsoft.com/office/drawing/2014/main" id="{B6084173-D0DA-4A04-B24F-95AE77CF81D8}"/>
              </a:ext>
            </a:extLst>
          </p:cNvPr>
          <p:cNvSpPr/>
          <p:nvPr/>
        </p:nvSpPr>
        <p:spPr>
          <a:xfrm>
            <a:off x="4695456" y="2603779"/>
            <a:ext cx="635110" cy="253916"/>
          </a:xfrm>
          <a:prstGeom prst="rect">
            <a:avLst/>
          </a:prstGeom>
        </p:spPr>
        <p:txBody>
          <a:bodyPr wrap="none">
            <a:spAutoFit/>
          </a:bodyPr>
          <a:lstStyle/>
          <a:p>
            <a:r>
              <a:rPr lang="es-MX" sz="1050" dirty="0">
                <a:solidFill>
                  <a:schemeClr val="tx1"/>
                </a:solidFill>
                <a:latin typeface="Arial" panose="020B0604020202020204" pitchFamily="34" charset="0"/>
                <a:cs typeface="Arial" panose="020B0604020202020204" pitchFamily="34" charset="0"/>
              </a:rPr>
              <a:t>Imagen</a:t>
            </a:r>
            <a:endParaRPr lang="es-MX" sz="1200" dirty="0">
              <a:solidFill>
                <a:schemeClr val="tx1"/>
              </a:solidFill>
              <a:latin typeface="Arial" panose="020B0604020202020204" pitchFamily="34" charset="0"/>
              <a:cs typeface="Arial" panose="020B0604020202020204" pitchFamily="34" charset="0"/>
            </a:endParaRPr>
          </a:p>
        </p:txBody>
      </p:sp>
      <p:sp>
        <p:nvSpPr>
          <p:cNvPr id="18" name="Rectángulo 17">
            <a:extLst>
              <a:ext uri="{FF2B5EF4-FFF2-40B4-BE49-F238E27FC236}">
                <a16:creationId xmlns:a16="http://schemas.microsoft.com/office/drawing/2014/main" id="{47447F1D-F676-404F-9D4A-F2F5B9A5DC85}"/>
              </a:ext>
            </a:extLst>
          </p:cNvPr>
          <p:cNvSpPr/>
          <p:nvPr/>
        </p:nvSpPr>
        <p:spPr>
          <a:xfrm>
            <a:off x="357633" y="4082970"/>
            <a:ext cx="6072339" cy="307777"/>
          </a:xfrm>
          <a:prstGeom prst="rect">
            <a:avLst/>
          </a:prstGeom>
        </p:spPr>
        <p:txBody>
          <a:bodyPr wrap="square">
            <a:spAutoFit/>
          </a:bodyPr>
          <a:lstStyle/>
          <a:p>
            <a:pPr algn="just"/>
            <a:endParaRPr lang="es-MX" dirty="0">
              <a:latin typeface="Arial" panose="020B0604020202020204" pitchFamily="34" charset="0"/>
              <a:cs typeface="Arial" panose="020B0604020202020204" pitchFamily="34" charset="0"/>
            </a:endParaRPr>
          </a:p>
        </p:txBody>
      </p:sp>
      <p:sp>
        <p:nvSpPr>
          <p:cNvPr id="9" name="Rectángulo 8"/>
          <p:cNvSpPr/>
          <p:nvPr/>
        </p:nvSpPr>
        <p:spPr>
          <a:xfrm>
            <a:off x="492123" y="3565675"/>
            <a:ext cx="1433406" cy="375552"/>
          </a:xfrm>
          <a:prstGeom prst="rect">
            <a:avLst/>
          </a:prstGeom>
        </p:spPr>
        <p:txBody>
          <a:bodyPr wrap="none">
            <a:spAutoFit/>
          </a:bodyPr>
          <a:lstStyle/>
          <a:p>
            <a:pPr algn="just">
              <a:lnSpc>
                <a:spcPct val="150000"/>
              </a:lnSpc>
              <a:spcAft>
                <a:spcPts val="800"/>
              </a:spcAft>
            </a:pPr>
            <a:r>
              <a:rPr lang="es-419" b="1" dirty="0">
                <a:latin typeface="Arial" panose="020B0604020202020204" pitchFamily="34" charset="0"/>
                <a:ea typeface="Calibri" panose="020F0502020204030204" pitchFamily="34" charset="0"/>
                <a:cs typeface="Arial" panose="020B0604020202020204" pitchFamily="34" charset="0"/>
              </a:rPr>
              <a:t>DESCRIPCIÓN</a:t>
            </a:r>
            <a:endParaRPr lang="es-MX"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15" name="Rectángulo 14"/>
          <p:cNvSpPr/>
          <p:nvPr/>
        </p:nvSpPr>
        <p:spPr>
          <a:xfrm>
            <a:off x="492123" y="4110182"/>
            <a:ext cx="5707189" cy="3693319"/>
          </a:xfrm>
          <a:prstGeom prst="rect">
            <a:avLst/>
          </a:prstGeom>
        </p:spPr>
        <p:txBody>
          <a:bodyPr wrap="square">
            <a:spAutoFit/>
          </a:bodyPr>
          <a:lstStyle/>
          <a:p>
            <a:pPr algn="just">
              <a:spcAft>
                <a:spcPts val="1200"/>
              </a:spcAft>
            </a:pPr>
            <a:r>
              <a:rPr lang="es-MX" sz="1200" dirty="0">
                <a:latin typeface="Arial" panose="020B0604020202020204" pitchFamily="34" charset="0"/>
                <a:cs typeface="Arial" panose="020B0604020202020204" pitchFamily="34" charset="0"/>
              </a:rPr>
              <a:t>Es la fiesta de mayor relieve en Huichapan, efectuada después de la Semana Santa con duración de 5 días; en ella predomina el folclor nacional en el cual ya tiene como tradición el teatro del pueblo, en este se presenta variedad en danza regional, danza moderna, además de la declamación, también se cuenta con música, de mariachi como de banda, mejor conocida como música de viento. Otra de las actividades que se llevan a cabo son las corridas de toros, Charreadas deportivas, exposición ganadera y artesanal de pequeñas industrias. Hay juegos pirotécnicos en los que se encuentra el castillo y el famoso torito. También diversidad de juegos mecánicos. Venta de antojitos mexicanos. Además, se hace mención de las diarias peregrinaciones que llegan de las diferentes comunidades de Huichapan y los rosarios que se celebran durante cinco días, sin faltar en ella los bailes</a:t>
            </a:r>
          </a:p>
          <a:p>
            <a:pPr algn="just">
              <a:spcAft>
                <a:spcPts val="1200"/>
              </a:spcAft>
            </a:pPr>
            <a:endParaRPr lang="es-MX" sz="1200" dirty="0">
              <a:latin typeface="Arial" panose="020B0604020202020204" pitchFamily="34" charset="0"/>
              <a:cs typeface="Arial" panose="020B0604020202020204" pitchFamily="34" charset="0"/>
            </a:endParaRPr>
          </a:p>
          <a:p>
            <a:pPr algn="just">
              <a:spcAft>
                <a:spcPts val="1200"/>
              </a:spcAft>
            </a:pPr>
            <a:r>
              <a:rPr lang="es-419" b="1" dirty="0">
                <a:latin typeface="Arial" panose="020B0604020202020204" pitchFamily="34" charset="0"/>
                <a:ea typeface="Calibri" panose="020F0502020204030204" pitchFamily="34" charset="0"/>
                <a:cs typeface="Arial" panose="020B0604020202020204" pitchFamily="34" charset="0"/>
              </a:rPr>
              <a:t>RESEÑA</a:t>
            </a:r>
            <a:r>
              <a:rPr lang="es-419" sz="1200" b="1" dirty="0">
                <a:latin typeface="Arial" panose="020B0604020202020204" pitchFamily="34" charset="0"/>
                <a:ea typeface="Calibri" panose="020F0502020204030204" pitchFamily="34" charset="0"/>
                <a:cs typeface="Arial" panose="020B0604020202020204" pitchFamily="34" charset="0"/>
              </a:rPr>
              <a:t> </a:t>
            </a:r>
            <a:endParaRPr lang="es-MX" sz="1200" dirty="0">
              <a:latin typeface="Arial" panose="020B0604020202020204" pitchFamily="34" charset="0"/>
              <a:cs typeface="Arial" panose="020B0604020202020204" pitchFamily="34" charset="0"/>
            </a:endParaRPr>
          </a:p>
          <a:p>
            <a:pPr algn="just">
              <a:spcAft>
                <a:spcPts val="1200"/>
              </a:spcAft>
            </a:pPr>
            <a:r>
              <a:rPr lang="es-MX" sz="1200" dirty="0">
                <a:latin typeface="Arial" panose="020B0604020202020204" pitchFamily="34" charset="0"/>
                <a:cs typeface="Arial" panose="020B0604020202020204" pitchFamily="34" charset="0"/>
              </a:rPr>
              <a:t>Desde el primer día con su coronación de reina de la feria, desfile inaugural y todos los eventos que le seguirán, desde procesiones religiosas, pirotecnia, juegos mecánicos, folclor, turismo y gastronomía.</a:t>
            </a:r>
          </a:p>
        </p:txBody>
      </p:sp>
      <p:sp>
        <p:nvSpPr>
          <p:cNvPr id="21" name="Rectángulo 20">
            <a:extLst>
              <a:ext uri="{FF2B5EF4-FFF2-40B4-BE49-F238E27FC236}">
                <a16:creationId xmlns:a16="http://schemas.microsoft.com/office/drawing/2014/main" id="{7FE5333F-C457-4683-91A2-8F73D7A0CBD7}"/>
              </a:ext>
            </a:extLst>
          </p:cNvPr>
          <p:cNvSpPr/>
          <p:nvPr/>
        </p:nvSpPr>
        <p:spPr>
          <a:xfrm>
            <a:off x="729381" y="540551"/>
            <a:ext cx="4968259" cy="5078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CLAVE: </a:t>
            </a:r>
            <a:r>
              <a:rPr kumimoji="0" lang="es-MX" sz="90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ICAF-HUI2</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CATEGORIA: </a:t>
            </a:r>
            <a:r>
              <a:rPr lang="es-MX" sz="900" dirty="0">
                <a:latin typeface="Arial" panose="020B0604020202020204" pitchFamily="34" charset="0"/>
                <a:cs typeface="Arial" panose="020B0604020202020204" pitchFamily="34" charset="0"/>
              </a:rPr>
              <a:t>CULTURAL Y RELIGIOSO</a:t>
            </a:r>
            <a:endParaRPr kumimoji="0" lang="es-MX" sz="9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SUBCATEGORIA: </a:t>
            </a:r>
            <a:r>
              <a:rPr kumimoji="0" lang="es-MX" sz="90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a:t>
            </a:r>
            <a:r>
              <a:rPr lang="es-MX" sz="900" dirty="0">
                <a:latin typeface="Arial" panose="020B0604020202020204" pitchFamily="34" charset="0"/>
                <a:cs typeface="Arial" panose="020B0604020202020204" pitchFamily="34" charset="0"/>
              </a:rPr>
              <a:t>CTOS FESTIVOS </a:t>
            </a:r>
            <a:r>
              <a:rPr kumimoji="0" lang="es-MX" sz="90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t>
            </a:r>
          </a:p>
        </p:txBody>
      </p:sp>
      <p:pic>
        <p:nvPicPr>
          <p:cNvPr id="2" name="Imagen 1">
            <a:extLst>
              <a:ext uri="{FF2B5EF4-FFF2-40B4-BE49-F238E27FC236}">
                <a16:creationId xmlns:a16="http://schemas.microsoft.com/office/drawing/2014/main" id="{2B5CED08-EE10-441F-AA13-D7956BCD56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1631" y="184817"/>
            <a:ext cx="628366" cy="677457"/>
          </a:xfrm>
          <a:prstGeom prst="rect">
            <a:avLst/>
          </a:prstGeom>
        </p:spPr>
      </p:pic>
      <p:sp>
        <p:nvSpPr>
          <p:cNvPr id="5" name="Rectángulo 4">
            <a:extLst>
              <a:ext uri="{FF2B5EF4-FFF2-40B4-BE49-F238E27FC236}">
                <a16:creationId xmlns:a16="http://schemas.microsoft.com/office/drawing/2014/main" id="{8D75608E-E160-4E85-9007-6A8112D04EE3}"/>
              </a:ext>
            </a:extLst>
          </p:cNvPr>
          <p:cNvSpPr/>
          <p:nvPr/>
        </p:nvSpPr>
        <p:spPr>
          <a:xfrm>
            <a:off x="1879164" y="206516"/>
            <a:ext cx="3669777" cy="369332"/>
          </a:xfrm>
          <a:prstGeom prst="rect">
            <a:avLst/>
          </a:prstGeom>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CENTRO DE INFORMACIÓN CULTURAL Y NATURAL</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DEL VALLE DE MEZQUITAL</a:t>
            </a:r>
          </a:p>
        </p:txBody>
      </p:sp>
      <p:sp>
        <p:nvSpPr>
          <p:cNvPr id="6" name="Rectángulo 5">
            <a:extLst>
              <a:ext uri="{FF2B5EF4-FFF2-40B4-BE49-F238E27FC236}">
                <a16:creationId xmlns:a16="http://schemas.microsoft.com/office/drawing/2014/main" id="{2E48D083-051D-474C-9974-0ED46092E147}"/>
              </a:ext>
            </a:extLst>
          </p:cNvPr>
          <p:cNvSpPr/>
          <p:nvPr/>
        </p:nvSpPr>
        <p:spPr>
          <a:xfrm>
            <a:off x="2782327" y="486759"/>
            <a:ext cx="1826141" cy="230832"/>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sz="900" dirty="0">
                <a:latin typeface="Arial" panose="020B0604020202020204" pitchFamily="34" charset="0"/>
                <a:cs typeface="Arial" panose="020B0604020202020204" pitchFamily="34" charset="0"/>
              </a:rPr>
              <a:t>INMATERIALES CULTURALES</a:t>
            </a:r>
            <a:endParaRPr kumimoji="0" lang="es-MX" sz="90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7" name="Rectángulo 6">
            <a:extLst>
              <a:ext uri="{FF2B5EF4-FFF2-40B4-BE49-F238E27FC236}">
                <a16:creationId xmlns:a16="http://schemas.microsoft.com/office/drawing/2014/main" id="{E40DE4BA-E050-4A6E-B178-873A248C01B3}"/>
              </a:ext>
            </a:extLst>
          </p:cNvPr>
          <p:cNvSpPr/>
          <p:nvPr/>
        </p:nvSpPr>
        <p:spPr>
          <a:xfrm>
            <a:off x="5915202" y="829880"/>
            <a:ext cx="562975" cy="230832"/>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MX" sz="900" b="1" dirty="0">
                <a:latin typeface="Arial" panose="020B0604020202020204" pitchFamily="34" charset="0"/>
                <a:cs typeface="Arial" panose="020B0604020202020204" pitchFamily="34" charset="0"/>
              </a:rPr>
              <a:t>PÁG. 1</a:t>
            </a:r>
            <a:endParaRPr lang="es-MX" sz="900" dirty="0">
              <a:latin typeface="Arial" panose="020B0604020202020204" pitchFamily="34" charset="0"/>
              <a:cs typeface="Arial" panose="020B0604020202020204" pitchFamily="34" charset="0"/>
            </a:endParaRPr>
          </a:p>
        </p:txBody>
      </p:sp>
      <p:pic>
        <p:nvPicPr>
          <p:cNvPr id="8" name="Imagen 7">
            <a:extLst>
              <a:ext uri="{FF2B5EF4-FFF2-40B4-BE49-F238E27FC236}">
                <a16:creationId xmlns:a16="http://schemas.microsoft.com/office/drawing/2014/main" id="{97BC4DA9-7998-4B61-85DB-40DF1BBACDCF}"/>
              </a:ext>
            </a:extLst>
          </p:cNvPr>
          <p:cNvPicPr>
            <a:picLocks noChangeAspect="1"/>
          </p:cNvPicPr>
          <p:nvPr/>
        </p:nvPicPr>
        <p:blipFill>
          <a:blip r:embed="rId5"/>
          <a:stretch>
            <a:fillRect/>
          </a:stretch>
        </p:blipFill>
        <p:spPr>
          <a:xfrm>
            <a:off x="6139997" y="311950"/>
            <a:ext cx="443978" cy="364201"/>
          </a:xfrm>
          <a:prstGeom prst="rect">
            <a:avLst/>
          </a:prstGeom>
        </p:spPr>
      </p:pic>
    </p:spTree>
    <p:extLst>
      <p:ext uri="{BB962C8B-B14F-4D97-AF65-F5344CB8AC3E}">
        <p14:creationId xmlns:p14="http://schemas.microsoft.com/office/powerpoint/2010/main" val="3701911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3" name="Rectángulo 2">
            <a:extLst>
              <a:ext uri="{FF2B5EF4-FFF2-40B4-BE49-F238E27FC236}">
                <a16:creationId xmlns:a16="http://schemas.microsoft.com/office/drawing/2014/main" id="{4E0129A3-3D59-443F-89CE-27FBF80FD878}"/>
              </a:ext>
            </a:extLst>
          </p:cNvPr>
          <p:cNvSpPr/>
          <p:nvPr/>
        </p:nvSpPr>
        <p:spPr>
          <a:xfrm flipV="1">
            <a:off x="434872" y="1085262"/>
            <a:ext cx="6149103" cy="45719"/>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900">
              <a:latin typeface="Arial" panose="020B0604020202020204" pitchFamily="34" charset="0"/>
              <a:cs typeface="Arial" panose="020B0604020202020204" pitchFamily="34" charset="0"/>
            </a:endParaRPr>
          </a:p>
        </p:txBody>
      </p:sp>
      <p:pic>
        <p:nvPicPr>
          <p:cNvPr id="19" name="Imagen 18">
            <a:extLst>
              <a:ext uri="{FF2B5EF4-FFF2-40B4-BE49-F238E27FC236}">
                <a16:creationId xmlns:a16="http://schemas.microsoft.com/office/drawing/2014/main" id="{4CCAB90C-5234-43C0-8BA2-6226B8D9698D}"/>
              </a:ext>
            </a:extLst>
          </p:cNvPr>
          <p:cNvPicPr>
            <a:picLocks noChangeAspect="1"/>
          </p:cNvPicPr>
          <p:nvPr/>
        </p:nvPicPr>
        <p:blipFill rotWithShape="1">
          <a:blip r:embed="rId3">
            <a:extLst>
              <a:ext uri="{28A0092B-C50C-407E-A947-70E740481C1C}">
                <a14:useLocalDpi xmlns:a14="http://schemas.microsoft.com/office/drawing/2010/main" val="0"/>
              </a:ext>
            </a:extLst>
          </a:blip>
          <a:srcRect t="29397" r="18234" b="5061"/>
          <a:stretch/>
        </p:blipFill>
        <p:spPr>
          <a:xfrm>
            <a:off x="729381" y="170788"/>
            <a:ext cx="1187004" cy="395419"/>
          </a:xfrm>
          <a:prstGeom prst="rect">
            <a:avLst/>
          </a:prstGeom>
        </p:spPr>
      </p:pic>
      <p:sp>
        <p:nvSpPr>
          <p:cNvPr id="15" name="Rectángulo 14"/>
          <p:cNvSpPr/>
          <p:nvPr/>
        </p:nvSpPr>
        <p:spPr>
          <a:xfrm>
            <a:off x="440201" y="3905185"/>
            <a:ext cx="5699796" cy="1569660"/>
          </a:xfrm>
          <a:prstGeom prst="rect">
            <a:avLst/>
          </a:prstGeom>
        </p:spPr>
        <p:txBody>
          <a:bodyPr wrap="square">
            <a:spAutoFit/>
          </a:bodyPr>
          <a:lstStyle/>
          <a:p>
            <a:pPr algn="just">
              <a:spcAft>
                <a:spcPts val="600"/>
              </a:spcAft>
            </a:pPr>
            <a:r>
              <a:rPr lang="es-MX" sz="1200" dirty="0">
                <a:latin typeface="Arial" panose="020B0604020202020204" pitchFamily="34" charset="0"/>
                <a:cs typeface="Arial" panose="020B0604020202020204" pitchFamily="34" charset="0"/>
              </a:rPr>
              <a:t>El municipio Huichapan celebrará la Feria del Calvario en la cual se realizarán presentaciones de obras literarias, recorridos turísticos a los sitios emblemáticos de esta localidad, además de la participación de diversas bandas de viento. Se contempla un Viacrucis viviente además de la tradicional procesión del silencio, mismos que son organizados por jóvenes y niños originarios de Tlaxcoapan. Las actividades principales de este festejo tendrá lugar en el parque de béisbol de la unidad deportiva municipal.  El programa ferial contempla el torneo Excelencia Charra, así como las diversas actividades en el Teatro del Pueblo.</a:t>
            </a:r>
          </a:p>
        </p:txBody>
      </p:sp>
      <p:sp>
        <p:nvSpPr>
          <p:cNvPr id="21" name="Rectángulo 20">
            <a:extLst>
              <a:ext uri="{FF2B5EF4-FFF2-40B4-BE49-F238E27FC236}">
                <a16:creationId xmlns:a16="http://schemas.microsoft.com/office/drawing/2014/main" id="{7FE5333F-C457-4683-91A2-8F73D7A0CBD7}"/>
              </a:ext>
            </a:extLst>
          </p:cNvPr>
          <p:cNvSpPr/>
          <p:nvPr/>
        </p:nvSpPr>
        <p:spPr>
          <a:xfrm>
            <a:off x="729381" y="552881"/>
            <a:ext cx="4968259" cy="5078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CLAVE: </a:t>
            </a:r>
            <a:r>
              <a:rPr kumimoji="0" lang="es-MX" sz="90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ICAF-HUI2</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CATEGORIA: </a:t>
            </a:r>
            <a:r>
              <a:rPr lang="es-MX" sz="900">
                <a:latin typeface="Arial" panose="020B0604020202020204" pitchFamily="34" charset="0"/>
                <a:cs typeface="Arial" panose="020B0604020202020204" pitchFamily="34" charset="0"/>
              </a:rPr>
              <a:t>CULTURAL Y RELIGIOSO</a:t>
            </a:r>
            <a:endParaRPr kumimoji="0" lang="es-MX" sz="9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SUBCATEGORIA: </a:t>
            </a:r>
            <a:r>
              <a:rPr kumimoji="0" lang="es-MX" sz="90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a:t>
            </a:r>
            <a:r>
              <a:rPr lang="es-MX" sz="900" dirty="0">
                <a:latin typeface="Arial" panose="020B0604020202020204" pitchFamily="34" charset="0"/>
                <a:cs typeface="Arial" panose="020B0604020202020204" pitchFamily="34" charset="0"/>
              </a:rPr>
              <a:t>CTOS FESTIVOS </a:t>
            </a:r>
            <a:r>
              <a:rPr kumimoji="0" lang="es-MX" sz="90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t>
            </a:r>
          </a:p>
        </p:txBody>
      </p:sp>
      <p:pic>
        <p:nvPicPr>
          <p:cNvPr id="2" name="Imagen 1">
            <a:extLst>
              <a:ext uri="{FF2B5EF4-FFF2-40B4-BE49-F238E27FC236}">
                <a16:creationId xmlns:a16="http://schemas.microsoft.com/office/drawing/2014/main" id="{2B5CED08-EE10-441F-AA13-D7956BCD56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1631" y="184817"/>
            <a:ext cx="628366" cy="677457"/>
          </a:xfrm>
          <a:prstGeom prst="rect">
            <a:avLst/>
          </a:prstGeom>
        </p:spPr>
      </p:pic>
      <p:sp>
        <p:nvSpPr>
          <p:cNvPr id="5" name="Rectángulo 4">
            <a:extLst>
              <a:ext uri="{FF2B5EF4-FFF2-40B4-BE49-F238E27FC236}">
                <a16:creationId xmlns:a16="http://schemas.microsoft.com/office/drawing/2014/main" id="{8D75608E-E160-4E85-9007-6A8112D04EE3}"/>
              </a:ext>
            </a:extLst>
          </p:cNvPr>
          <p:cNvSpPr/>
          <p:nvPr/>
        </p:nvSpPr>
        <p:spPr>
          <a:xfrm>
            <a:off x="1879164" y="206516"/>
            <a:ext cx="3669777" cy="369332"/>
          </a:xfrm>
          <a:prstGeom prst="rect">
            <a:avLst/>
          </a:prstGeom>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CENTRO DE INFORMACIÓN CULTURAL Y NATURAL</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DEL VALLE DE MEZQUITAL</a:t>
            </a:r>
          </a:p>
        </p:txBody>
      </p:sp>
      <p:sp>
        <p:nvSpPr>
          <p:cNvPr id="6" name="Rectángulo 5">
            <a:extLst>
              <a:ext uri="{FF2B5EF4-FFF2-40B4-BE49-F238E27FC236}">
                <a16:creationId xmlns:a16="http://schemas.microsoft.com/office/drawing/2014/main" id="{2E48D083-051D-474C-9974-0ED46092E147}"/>
              </a:ext>
            </a:extLst>
          </p:cNvPr>
          <p:cNvSpPr/>
          <p:nvPr/>
        </p:nvSpPr>
        <p:spPr>
          <a:xfrm>
            <a:off x="2692187" y="494050"/>
            <a:ext cx="1826141" cy="230832"/>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sz="900" dirty="0">
                <a:latin typeface="Arial" panose="020B0604020202020204" pitchFamily="34" charset="0"/>
                <a:cs typeface="Arial" panose="020B0604020202020204" pitchFamily="34" charset="0"/>
              </a:rPr>
              <a:t>INMATERIALES CULTURALES</a:t>
            </a:r>
            <a:endParaRPr kumimoji="0" lang="es-MX" sz="90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7" name="Rectángulo 6">
            <a:extLst>
              <a:ext uri="{FF2B5EF4-FFF2-40B4-BE49-F238E27FC236}">
                <a16:creationId xmlns:a16="http://schemas.microsoft.com/office/drawing/2014/main" id="{E40DE4BA-E050-4A6E-B178-873A248C01B3}"/>
              </a:ext>
            </a:extLst>
          </p:cNvPr>
          <p:cNvSpPr/>
          <p:nvPr/>
        </p:nvSpPr>
        <p:spPr>
          <a:xfrm>
            <a:off x="5915202" y="829880"/>
            <a:ext cx="562975" cy="230832"/>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MX" sz="900" b="1">
                <a:latin typeface="Arial" panose="020B0604020202020204" pitchFamily="34" charset="0"/>
                <a:cs typeface="Arial" panose="020B0604020202020204" pitchFamily="34" charset="0"/>
              </a:rPr>
              <a:t>PÁG</a:t>
            </a:r>
            <a:r>
              <a:rPr lang="es-MX" sz="900" b="1" dirty="0">
                <a:latin typeface="Arial" panose="020B0604020202020204" pitchFamily="34" charset="0"/>
                <a:cs typeface="Arial" panose="020B0604020202020204" pitchFamily="34" charset="0"/>
              </a:rPr>
              <a:t>. 1</a:t>
            </a:r>
            <a:endParaRPr lang="es-MX" sz="900" dirty="0">
              <a:latin typeface="Arial" panose="020B0604020202020204" pitchFamily="34" charset="0"/>
              <a:cs typeface="Arial" panose="020B0604020202020204" pitchFamily="34" charset="0"/>
            </a:endParaRPr>
          </a:p>
        </p:txBody>
      </p:sp>
      <p:pic>
        <p:nvPicPr>
          <p:cNvPr id="8" name="Imagen 7">
            <a:extLst>
              <a:ext uri="{FF2B5EF4-FFF2-40B4-BE49-F238E27FC236}">
                <a16:creationId xmlns:a16="http://schemas.microsoft.com/office/drawing/2014/main" id="{97BC4DA9-7998-4B61-85DB-40DF1BBACDCF}"/>
              </a:ext>
            </a:extLst>
          </p:cNvPr>
          <p:cNvPicPr>
            <a:picLocks noChangeAspect="1"/>
          </p:cNvPicPr>
          <p:nvPr/>
        </p:nvPicPr>
        <p:blipFill>
          <a:blip r:embed="rId5"/>
          <a:stretch>
            <a:fillRect/>
          </a:stretch>
        </p:blipFill>
        <p:spPr>
          <a:xfrm>
            <a:off x="6139997" y="311950"/>
            <a:ext cx="443978" cy="364201"/>
          </a:xfrm>
          <a:prstGeom prst="rect">
            <a:avLst/>
          </a:prstGeom>
        </p:spPr>
      </p:pic>
      <p:sp>
        <p:nvSpPr>
          <p:cNvPr id="26" name="Rectángulo 25">
            <a:extLst>
              <a:ext uri="{FF2B5EF4-FFF2-40B4-BE49-F238E27FC236}">
                <a16:creationId xmlns:a16="http://schemas.microsoft.com/office/drawing/2014/main" id="{54A9B4D9-8BCB-4CDF-AF16-1D80128984FD}"/>
              </a:ext>
            </a:extLst>
          </p:cNvPr>
          <p:cNvSpPr/>
          <p:nvPr/>
        </p:nvSpPr>
        <p:spPr>
          <a:xfrm>
            <a:off x="434870" y="3450222"/>
            <a:ext cx="1143262" cy="375552"/>
          </a:xfrm>
          <a:prstGeom prst="rect">
            <a:avLst/>
          </a:prstGeom>
        </p:spPr>
        <p:txBody>
          <a:bodyPr wrap="none">
            <a:spAutoFit/>
          </a:bodyPr>
          <a:lstStyle/>
          <a:p>
            <a:pPr algn="just">
              <a:lnSpc>
                <a:spcPct val="150000"/>
              </a:lnSpc>
              <a:spcAft>
                <a:spcPts val="800"/>
              </a:spcAft>
            </a:pPr>
            <a:r>
              <a:rPr lang="es-419" b="1" dirty="0">
                <a:latin typeface="Arial" panose="020B0604020202020204" pitchFamily="34" charset="0"/>
                <a:ea typeface="Calibri" panose="020F0502020204030204" pitchFamily="34" charset="0"/>
                <a:cs typeface="Arial" panose="020B0604020202020204" pitchFamily="34" charset="0"/>
              </a:rPr>
              <a:t>EVENTOS  </a:t>
            </a:r>
            <a:endParaRPr lang="es-MX"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13" name="CuadroTexto 12">
            <a:extLst>
              <a:ext uri="{FF2B5EF4-FFF2-40B4-BE49-F238E27FC236}">
                <a16:creationId xmlns:a16="http://schemas.microsoft.com/office/drawing/2014/main" id="{A0D529DC-4701-4E51-A3C7-EE94D363E422}"/>
              </a:ext>
            </a:extLst>
          </p:cNvPr>
          <p:cNvSpPr txBox="1"/>
          <p:nvPr/>
        </p:nvSpPr>
        <p:spPr>
          <a:xfrm>
            <a:off x="434870" y="1172150"/>
            <a:ext cx="5705127" cy="1815882"/>
          </a:xfrm>
          <a:prstGeom prst="rect">
            <a:avLst/>
          </a:prstGeom>
          <a:noFill/>
        </p:spPr>
        <p:txBody>
          <a:bodyPr wrap="square">
            <a:spAutoFit/>
          </a:bodyPr>
          <a:lstStyle/>
          <a:p>
            <a:pPr algn="just"/>
            <a:endParaRPr lang="es-MX" b="1" dirty="0">
              <a:latin typeface="Arial" panose="020B0604020202020204" pitchFamily="34" charset="0"/>
              <a:cs typeface="Arial" panose="020B0604020202020204" pitchFamily="34" charset="0"/>
            </a:endParaRPr>
          </a:p>
          <a:p>
            <a:pPr algn="just"/>
            <a:endParaRPr lang="es-MX" b="1" dirty="0">
              <a:latin typeface="Arial" panose="020B0604020202020204" pitchFamily="34" charset="0"/>
              <a:cs typeface="Arial" panose="020B0604020202020204" pitchFamily="34" charset="0"/>
            </a:endParaRPr>
          </a:p>
          <a:p>
            <a:pPr algn="just"/>
            <a:r>
              <a:rPr lang="es-MX" sz="1200" dirty="0">
                <a:latin typeface="Arial" panose="020B0604020202020204" pitchFamily="34" charset="0"/>
                <a:cs typeface="Arial" panose="020B0604020202020204" pitchFamily="34" charset="0"/>
              </a:rPr>
              <a:t>Es una de las festividades más esperada del estado de Hidalgo. Una festividad mexicana llena de diversión para todos los visitantes que se realiza después de semana santa.</a:t>
            </a:r>
          </a:p>
          <a:p>
            <a:pPr algn="just"/>
            <a:r>
              <a:rPr lang="es-MX" sz="1200" dirty="0">
                <a:latin typeface="Arial" panose="020B0604020202020204" pitchFamily="34" charset="0"/>
                <a:cs typeface="Arial" panose="020B0604020202020204" pitchFamily="34" charset="0"/>
              </a:rPr>
              <a:t>El Pueblo Mágico de Huichapan será la sede de esta tradicional fiesta, donde año con año la gente se reúne para disfrutar de todas las actividades que les esperan. Dentro de Huichapan, podrás visitar lugares hermosos turísticos como la Capilla de la Tercera Orden y La Parroquia de San Mateo Apóstol.</a:t>
            </a:r>
          </a:p>
        </p:txBody>
      </p:sp>
      <p:sp>
        <p:nvSpPr>
          <p:cNvPr id="16" name="CuadroTexto 15">
            <a:extLst>
              <a:ext uri="{FF2B5EF4-FFF2-40B4-BE49-F238E27FC236}">
                <a16:creationId xmlns:a16="http://schemas.microsoft.com/office/drawing/2014/main" id="{6554D294-7C19-4ACE-A898-838C3D8C4F8D}"/>
              </a:ext>
            </a:extLst>
          </p:cNvPr>
          <p:cNvSpPr txBox="1"/>
          <p:nvPr/>
        </p:nvSpPr>
        <p:spPr>
          <a:xfrm>
            <a:off x="434871" y="6182026"/>
            <a:ext cx="5699796" cy="1446550"/>
          </a:xfrm>
          <a:prstGeom prst="rect">
            <a:avLst/>
          </a:prstGeom>
          <a:noFill/>
        </p:spPr>
        <p:txBody>
          <a:bodyPr wrap="square">
            <a:spAutoFit/>
          </a:bodyPr>
          <a:lstStyle/>
          <a:p>
            <a:r>
              <a:rPr lang="es-MX" b="1" dirty="0"/>
              <a:t>PROGRAMA ARTÍSTICO</a:t>
            </a:r>
          </a:p>
          <a:p>
            <a:endParaRPr lang="es-MX" b="1" dirty="0"/>
          </a:p>
          <a:p>
            <a:pPr algn="just"/>
            <a:r>
              <a:rPr lang="es-MX" sz="1200" dirty="0"/>
              <a:t>Uno de los aspectos más esperados son las presentaciones de artistas y conciertos que habrá en el teatro del pueblo. Grandes exponentes de la música mexicana estarán dando el mejor ambiente a esta feria mexicana.</a:t>
            </a:r>
          </a:p>
          <a:p>
            <a:pPr algn="just"/>
            <a:r>
              <a:rPr lang="es-MX" sz="1200" dirty="0"/>
              <a:t>En años anteriores se contó con la participación de Grupo Elefante, Grupo Latino, Grupo Cañaveral, Carlos Eduardo Rico, La Adictiva, y muchos otros más.</a:t>
            </a:r>
          </a:p>
        </p:txBody>
      </p:sp>
    </p:spTree>
  </p:cSld>
  <p:clrMapOvr>
    <a:masterClrMapping/>
  </p:clrMapOvr>
</p:sld>
</file>

<file path=ppt/theme/theme1.xml><?xml version="1.0" encoding="utf-8"?>
<a:theme xmlns:a="http://schemas.openxmlformats.org/drawingml/2006/main"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2172</TotalTime>
  <Words>528</Words>
  <Application>Microsoft Office PowerPoint</Application>
  <PresentationFormat>Carta (216 x 279 mm)</PresentationFormat>
  <Paragraphs>34</Paragraphs>
  <Slides>2</Slides>
  <Notes>2</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vt:i4>
      </vt:variant>
    </vt:vector>
  </HeadingPairs>
  <TitlesOfParts>
    <vt:vector size="6" baseType="lpstr">
      <vt:lpstr>Dosis</vt:lpstr>
      <vt:lpstr>Roboto</vt:lpstr>
      <vt:lpstr>Arial</vt:lpstr>
      <vt:lpstr>William template</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DELL</dc:creator>
  <cp:lastModifiedBy>Nicolás</cp:lastModifiedBy>
  <cp:revision>113</cp:revision>
  <dcterms:modified xsi:type="dcterms:W3CDTF">2021-12-14T20:37:40Z</dcterms:modified>
</cp:coreProperties>
</file>