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
  </p:notesMasterIdLst>
  <p:sldIdLst>
    <p:sldId id="264" r:id="rId2"/>
  </p:sldIdLst>
  <p:sldSz cx="6858000" cy="9144000" type="letter"/>
  <p:notesSz cx="6858000" cy="9144000"/>
  <p:embeddedFontLst>
    <p:embeddedFont>
      <p:font typeface="Dosis" pitchFamily="2" charset="0"/>
      <p:regular r:id="rId4"/>
      <p:bold r:id="rId5"/>
    </p:embeddedFont>
    <p:embeddedFont>
      <p:font typeface="Roboto" panose="02000000000000000000" pitchFamily="2" charset="0"/>
      <p:regular r:id="rId6"/>
      <p:bold r:id="rId7"/>
      <p:italic r:id="rId8"/>
      <p:boldItalic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161B52-FC83-446E-9DF1-A99643A550C8}">
  <a:tblStyle styleId="{43161B52-FC83-446E-9DF1-A99643A550C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15" autoAdjust="0"/>
    <p:restoredTop sz="94660"/>
  </p:normalViewPr>
  <p:slideViewPr>
    <p:cSldViewPr snapToGrid="0">
      <p:cViewPr varScale="1">
        <p:scale>
          <a:sx n="52" d="100"/>
          <a:sy n="52" d="100"/>
        </p:scale>
        <p:origin x="239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viewProps" Target="viewProps.xml"/><Relationship Id="rId5" Type="http://schemas.openxmlformats.org/officeDocument/2006/relationships/font" Target="fonts/font2.fntdata"/><Relationship Id="rId10" Type="http://schemas.openxmlformats.org/officeDocument/2006/relationships/presProps" Target="presProps.xml"/><Relationship Id="rId4" Type="http://schemas.openxmlformats.org/officeDocument/2006/relationships/font" Target="fonts/font1.fntdata"/><Relationship Id="rId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76056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11"/>
          <p:cNvSpPr/>
          <p:nvPr/>
        </p:nvSpPr>
        <p:spPr>
          <a:xfrm>
            <a:off x="-41306" y="-67733"/>
            <a:ext cx="2484469" cy="9270489"/>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3F3F3"/>
          </a:solidFill>
          <a:ln>
            <a:noFill/>
          </a:ln>
        </p:spPr>
      </p:sp>
      <p:sp>
        <p:nvSpPr>
          <p:cNvPr id="91" name="Google Shape;91;p11"/>
          <p:cNvSpPr/>
          <p:nvPr/>
        </p:nvSpPr>
        <p:spPr>
          <a:xfrm flipH="1">
            <a:off x="-677653" y="-31219"/>
            <a:ext cx="1319400" cy="1331733"/>
          </a:xfrm>
          <a:prstGeom prst="parallelogram">
            <a:avLst>
              <a:gd name="adj" fmla="val 51542"/>
            </a:avLst>
          </a:prstGeom>
          <a:solidFill>
            <a:srgbClr val="222222"/>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2" name="Google Shape;92;p11"/>
          <p:cNvSpPr/>
          <p:nvPr/>
        </p:nvSpPr>
        <p:spPr>
          <a:xfrm flipH="1">
            <a:off x="354101" y="-16933"/>
            <a:ext cx="388800" cy="1331733"/>
          </a:xfrm>
          <a:prstGeom prst="parallelogram">
            <a:avLst>
              <a:gd name="adj" fmla="val 75009"/>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3" name="Google Shape;93;p11"/>
          <p:cNvSpPr/>
          <p:nvPr/>
        </p:nvSpPr>
        <p:spPr>
          <a:xfrm flipH="1">
            <a:off x="742781" y="8757067"/>
            <a:ext cx="6277275" cy="405333"/>
          </a:xfrm>
          <a:prstGeom prst="parallelogram">
            <a:avLst>
              <a:gd name="adj" fmla="val 51542"/>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4" name="Google Shape;94;p11"/>
          <p:cNvSpPr txBox="1">
            <a:spLocks noGrp="1"/>
          </p:cNvSpPr>
          <p:nvPr>
            <p:ph type="sldNum" idx="12"/>
          </p:nvPr>
        </p:nvSpPr>
        <p:spPr>
          <a:xfrm>
            <a:off x="0" y="0"/>
            <a:ext cx="446175" cy="130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28675" y="490800"/>
            <a:ext cx="5043375" cy="1331733"/>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1pPr>
            <a:lvl2pPr lvl="1">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2pPr>
            <a:lvl3pPr lvl="2">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3pPr>
            <a:lvl4pPr lvl="3">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4pPr>
            <a:lvl5pPr lvl="4">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5pPr>
            <a:lvl6pPr lvl="5">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6pPr>
            <a:lvl7pPr lvl="6">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7pPr>
            <a:lvl8pPr lvl="7">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8pPr>
            <a:lvl9pPr lvl="8">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828675" y="2133600"/>
            <a:ext cx="5686425" cy="6623467"/>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8700"/>
              </a:buClr>
              <a:buSzPts val="3000"/>
              <a:buFont typeface="Roboto"/>
              <a:buChar char="▸"/>
              <a:defRPr sz="3000">
                <a:solidFill>
                  <a:srgbClr val="222222"/>
                </a:solidFill>
                <a:latin typeface="Roboto"/>
                <a:ea typeface="Roboto"/>
                <a:cs typeface="Roboto"/>
                <a:sym typeface="Roboto"/>
              </a:defRPr>
            </a:lvl1pPr>
            <a:lvl2pPr marL="914400" lvl="1"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2pPr>
            <a:lvl3pPr marL="1371600" lvl="2"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3pPr>
            <a:lvl4pPr marL="1828800" lvl="3"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4pPr>
            <a:lvl5pPr marL="2286000" lvl="4"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5pPr>
            <a:lvl6pPr marL="2743200" lvl="5"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6pPr>
            <a:lvl7pPr marL="3200400" lvl="6"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7pPr>
            <a:lvl8pPr marL="3657600" lvl="7"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8pPr>
            <a:lvl9pPr marL="4114800" lvl="8"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0" y="0"/>
            <a:ext cx="446175" cy="1300800"/>
          </a:xfrm>
          <a:prstGeom prst="rect">
            <a:avLst/>
          </a:prstGeom>
          <a:noFill/>
          <a:ln>
            <a:noFill/>
          </a:ln>
        </p:spPr>
        <p:txBody>
          <a:bodyPr spcFirstLastPara="1" wrap="square" lIns="91425" tIns="91425" rIns="91425" bIns="91425" anchor="ctr" anchorCtr="0">
            <a:noAutofit/>
          </a:bodyPr>
          <a:lstStyle>
            <a:lvl1pPr lvl="0" algn="ctr">
              <a:buNone/>
              <a:defRPr sz="975" b="1">
                <a:solidFill>
                  <a:srgbClr val="FFFFFF"/>
                </a:solidFill>
                <a:latin typeface="Roboto"/>
                <a:ea typeface="Roboto"/>
                <a:cs typeface="Roboto"/>
                <a:sym typeface="Roboto"/>
              </a:defRPr>
            </a:lvl1pPr>
            <a:lvl2pPr lvl="1" algn="ctr">
              <a:buNone/>
              <a:defRPr sz="975" b="1">
                <a:solidFill>
                  <a:srgbClr val="FFFFFF"/>
                </a:solidFill>
                <a:latin typeface="Roboto"/>
                <a:ea typeface="Roboto"/>
                <a:cs typeface="Roboto"/>
                <a:sym typeface="Roboto"/>
              </a:defRPr>
            </a:lvl2pPr>
            <a:lvl3pPr lvl="2" algn="ctr">
              <a:buNone/>
              <a:defRPr sz="975" b="1">
                <a:solidFill>
                  <a:srgbClr val="FFFFFF"/>
                </a:solidFill>
                <a:latin typeface="Roboto"/>
                <a:ea typeface="Roboto"/>
                <a:cs typeface="Roboto"/>
                <a:sym typeface="Roboto"/>
              </a:defRPr>
            </a:lvl3pPr>
            <a:lvl4pPr lvl="3" algn="ctr">
              <a:buNone/>
              <a:defRPr sz="975" b="1">
                <a:solidFill>
                  <a:srgbClr val="FFFFFF"/>
                </a:solidFill>
                <a:latin typeface="Roboto"/>
                <a:ea typeface="Roboto"/>
                <a:cs typeface="Roboto"/>
                <a:sym typeface="Roboto"/>
              </a:defRPr>
            </a:lvl4pPr>
            <a:lvl5pPr lvl="4" algn="ctr">
              <a:buNone/>
              <a:defRPr sz="975" b="1">
                <a:solidFill>
                  <a:srgbClr val="FFFFFF"/>
                </a:solidFill>
                <a:latin typeface="Roboto"/>
                <a:ea typeface="Roboto"/>
                <a:cs typeface="Roboto"/>
                <a:sym typeface="Roboto"/>
              </a:defRPr>
            </a:lvl5pPr>
            <a:lvl6pPr lvl="5" algn="ctr">
              <a:buNone/>
              <a:defRPr sz="975" b="1">
                <a:solidFill>
                  <a:srgbClr val="FFFFFF"/>
                </a:solidFill>
                <a:latin typeface="Roboto"/>
                <a:ea typeface="Roboto"/>
                <a:cs typeface="Roboto"/>
                <a:sym typeface="Roboto"/>
              </a:defRPr>
            </a:lvl6pPr>
            <a:lvl7pPr lvl="6" algn="ctr">
              <a:buNone/>
              <a:defRPr sz="975" b="1">
                <a:solidFill>
                  <a:srgbClr val="FFFFFF"/>
                </a:solidFill>
                <a:latin typeface="Roboto"/>
                <a:ea typeface="Roboto"/>
                <a:cs typeface="Roboto"/>
                <a:sym typeface="Roboto"/>
              </a:defRPr>
            </a:lvl7pPr>
            <a:lvl8pPr lvl="7" algn="ctr">
              <a:buNone/>
              <a:defRPr sz="975" b="1">
                <a:solidFill>
                  <a:srgbClr val="FFFFFF"/>
                </a:solidFill>
                <a:latin typeface="Roboto"/>
                <a:ea typeface="Roboto"/>
                <a:cs typeface="Roboto"/>
                <a:sym typeface="Roboto"/>
              </a:defRPr>
            </a:lvl8pPr>
            <a:lvl9pPr lvl="8" algn="ctr">
              <a:buNone/>
              <a:defRPr sz="975" b="1">
                <a:solidFill>
                  <a:srgbClr val="FFFFFF"/>
                </a:solidFill>
                <a:latin typeface="Roboto"/>
                <a:ea typeface="Roboto"/>
                <a:cs typeface="Roboto"/>
                <a:sym typeface="Roboto"/>
              </a:defRPr>
            </a:lvl9pPr>
          </a:lstStyle>
          <a:p>
            <a:fld id="{00000000-1234-1234-1234-123412341234}" type="slidenum">
              <a:rPr lang="es-MX" smtClean="0"/>
              <a:pPr/>
              <a:t>‹Nº›</a:t>
            </a:fld>
            <a:endParaRPr lang="es-MX"/>
          </a:p>
        </p:txBody>
      </p:sp>
    </p:spTree>
  </p:cSld>
  <p:clrMap bg1="lt1" tx1="dk1" bg2="dk2" tx2="lt2" accent1="accent1" accent2="accent2" accent3="accent3" accent4="accent4" accent5="accent5" accent6="accent6" hlink="hlink" folHlink="folHlink"/>
  <p:sldLayoutIdLst>
    <p:sldLayoutId id="2147483657"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ángulo 2">
            <a:extLst>
              <a:ext uri="{FF2B5EF4-FFF2-40B4-BE49-F238E27FC236}">
                <a16:creationId xmlns:a16="http://schemas.microsoft.com/office/drawing/2014/main" id="{4E0129A3-3D59-443F-89CE-27FBF80FD878}"/>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900" dirty="0">
              <a:latin typeface="Arial" panose="020B0604020202020204" pitchFamily="34" charset="0"/>
              <a:cs typeface="Arial" panose="020B0604020202020204" pitchFamily="34" charset="0"/>
            </a:endParaRPr>
          </a:p>
        </p:txBody>
      </p:sp>
      <p:sp>
        <p:nvSpPr>
          <p:cNvPr id="160" name="Google Shape;160;p19"/>
          <p:cNvSpPr txBox="1">
            <a:spLocks noGrp="1"/>
          </p:cNvSpPr>
          <p:nvPr>
            <p:ph type="sldNum" idx="12"/>
          </p:nvPr>
        </p:nvSpPr>
        <p:spPr>
          <a:xfrm>
            <a:off x="0" y="2643188"/>
            <a:ext cx="446175" cy="548775"/>
          </a:xfrm>
          <a:prstGeom prst="rect">
            <a:avLst/>
          </a:prstGeom>
        </p:spPr>
        <p:txBody>
          <a:bodyPr spcFirstLastPara="1" wrap="square" lIns="68569" tIns="68569" rIns="68569" bIns="68569" anchor="ctr" anchorCtr="0">
            <a:noAutofit/>
          </a:bodyPr>
          <a:lstStyle/>
          <a:p>
            <a:fld id="{00000000-1234-1234-1234-123412341234}" type="slidenum">
              <a:rPr lang="en" sz="900">
                <a:latin typeface="Arial" panose="020B0604020202020204" pitchFamily="34" charset="0"/>
                <a:cs typeface="Arial" panose="020B0604020202020204" pitchFamily="34" charset="0"/>
              </a:rPr>
              <a:pPr/>
              <a:t>1</a:t>
            </a:fld>
            <a:endParaRPr sz="900" dirty="0">
              <a:latin typeface="Arial" panose="020B0604020202020204" pitchFamily="34" charset="0"/>
              <a:cs typeface="Arial" panose="020B0604020202020204" pitchFamily="34" charset="0"/>
            </a:endParaRPr>
          </a:p>
        </p:txBody>
      </p:sp>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29381" y="170788"/>
            <a:ext cx="1187004" cy="395419"/>
          </a:xfrm>
          <a:prstGeom prst="rect">
            <a:avLst/>
          </a:prstGeom>
        </p:spPr>
      </p:pic>
      <p:sp>
        <p:nvSpPr>
          <p:cNvPr id="73" name="Rectángulo 72">
            <a:extLst>
              <a:ext uri="{FF2B5EF4-FFF2-40B4-BE49-F238E27FC236}">
                <a16:creationId xmlns:a16="http://schemas.microsoft.com/office/drawing/2014/main" id="{7FE5333F-C457-4683-91A2-8F73D7A0CBD7}"/>
              </a:ext>
            </a:extLst>
          </p:cNvPr>
          <p:cNvSpPr/>
          <p:nvPr/>
        </p:nvSpPr>
        <p:spPr>
          <a:xfrm>
            <a:off x="729381" y="540551"/>
            <a:ext cx="4204126" cy="5078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CLAVE: </a:t>
            </a:r>
            <a:r>
              <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ICAF-HUI2</a:t>
            </a:r>
          </a:p>
          <a:p>
            <a:pPr>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CATEGORIA: </a:t>
            </a:r>
            <a:r>
              <a:rPr lang="es-MX" sz="900" dirty="0">
                <a:latin typeface="Arial" panose="020B0604020202020204" pitchFamily="34" charset="0"/>
                <a:cs typeface="Arial" panose="020B0604020202020204" pitchFamily="34" charset="0"/>
              </a:rPr>
              <a:t>CULTURAL Y RELIGIOSO</a:t>
            </a:r>
            <a:endParaRPr kumimoji="0" lang="es-MX" sz="9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SUBCATEGORIA: </a:t>
            </a:r>
            <a:r>
              <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a:t>
            </a:r>
            <a:r>
              <a:rPr lang="es-MX" sz="900" dirty="0">
                <a:latin typeface="Arial" panose="020B0604020202020204" pitchFamily="34" charset="0"/>
                <a:cs typeface="Arial" panose="020B0604020202020204" pitchFamily="34" charset="0"/>
              </a:rPr>
              <a:t>CTOS FESTIVOS </a:t>
            </a:r>
            <a:r>
              <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p>
        </p:txBody>
      </p:sp>
      <p:sp>
        <p:nvSpPr>
          <p:cNvPr id="624" name="Rectángulo 623"/>
          <p:cNvSpPr/>
          <p:nvPr/>
        </p:nvSpPr>
        <p:spPr>
          <a:xfrm>
            <a:off x="458277" y="1377170"/>
            <a:ext cx="3929643" cy="395954"/>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900" dirty="0">
              <a:latin typeface="Arial" panose="020B0604020202020204" pitchFamily="34" charset="0"/>
              <a:cs typeface="Arial" panose="020B0604020202020204" pitchFamily="34" charset="0"/>
            </a:endParaRPr>
          </a:p>
        </p:txBody>
      </p:sp>
      <p:sp>
        <p:nvSpPr>
          <p:cNvPr id="626" name="Rectángulo 625"/>
          <p:cNvSpPr/>
          <p:nvPr/>
        </p:nvSpPr>
        <p:spPr>
          <a:xfrm>
            <a:off x="459274" y="2263656"/>
            <a:ext cx="1285849" cy="624627"/>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900" dirty="0">
              <a:latin typeface="Arial" panose="020B0604020202020204" pitchFamily="34" charset="0"/>
              <a:cs typeface="Arial" panose="020B0604020202020204" pitchFamily="34" charset="0"/>
            </a:endParaRPr>
          </a:p>
        </p:txBody>
      </p:sp>
      <p:sp>
        <p:nvSpPr>
          <p:cNvPr id="627" name="Rectángulo 626"/>
          <p:cNvSpPr/>
          <p:nvPr/>
        </p:nvSpPr>
        <p:spPr>
          <a:xfrm>
            <a:off x="422250" y="2262801"/>
            <a:ext cx="537327" cy="230832"/>
          </a:xfrm>
          <a:prstGeom prst="rect">
            <a:avLst/>
          </a:prstGeom>
        </p:spPr>
        <p:txBody>
          <a:bodyPr wrap="none">
            <a:spAutoFit/>
          </a:bodyPr>
          <a:lstStyle/>
          <a:p>
            <a:r>
              <a:rPr lang="es-MX" sz="900" b="1" dirty="0">
                <a:latin typeface="Arial" panose="020B0604020202020204" pitchFamily="34" charset="0"/>
                <a:cs typeface="Arial" panose="020B0604020202020204" pitchFamily="34" charset="0"/>
              </a:rPr>
              <a:t>Clima:</a:t>
            </a:r>
          </a:p>
        </p:txBody>
      </p:sp>
      <p:sp>
        <p:nvSpPr>
          <p:cNvPr id="632" name="Rectángulo 631"/>
          <p:cNvSpPr/>
          <p:nvPr/>
        </p:nvSpPr>
        <p:spPr>
          <a:xfrm>
            <a:off x="422250" y="1810384"/>
            <a:ext cx="1595309" cy="230832"/>
          </a:xfrm>
          <a:prstGeom prst="rect">
            <a:avLst/>
          </a:prstGeom>
        </p:spPr>
        <p:txBody>
          <a:bodyPr wrap="none">
            <a:spAutoFit/>
          </a:bodyPr>
          <a:lstStyle/>
          <a:p>
            <a:r>
              <a:rPr lang="es-MX" sz="900" b="1" dirty="0">
                <a:latin typeface="Arial" panose="020B0604020202020204" pitchFamily="34" charset="0"/>
                <a:cs typeface="Arial" panose="020B0604020202020204" pitchFamily="34" charset="0"/>
              </a:rPr>
              <a:t>Ubicación y Localización:</a:t>
            </a:r>
          </a:p>
        </p:txBody>
      </p:sp>
      <p:sp>
        <p:nvSpPr>
          <p:cNvPr id="633" name="Rectángulo 632"/>
          <p:cNvSpPr/>
          <p:nvPr/>
        </p:nvSpPr>
        <p:spPr>
          <a:xfrm>
            <a:off x="434872" y="1367638"/>
            <a:ext cx="1172116" cy="230832"/>
          </a:xfrm>
          <a:prstGeom prst="rect">
            <a:avLst/>
          </a:prstGeom>
        </p:spPr>
        <p:txBody>
          <a:bodyPr wrap="none">
            <a:spAutoFit/>
          </a:bodyPr>
          <a:lstStyle/>
          <a:p>
            <a:r>
              <a:rPr lang="es-MX" sz="900" b="1" dirty="0">
                <a:latin typeface="Arial" panose="020B0604020202020204" pitchFamily="34" charset="0"/>
                <a:cs typeface="Arial" panose="020B0604020202020204" pitchFamily="34" charset="0"/>
              </a:rPr>
              <a:t>Nombre del lugar:</a:t>
            </a:r>
          </a:p>
        </p:txBody>
      </p:sp>
      <p:sp>
        <p:nvSpPr>
          <p:cNvPr id="634" name="Rectángulo 633"/>
          <p:cNvSpPr/>
          <p:nvPr/>
        </p:nvSpPr>
        <p:spPr>
          <a:xfrm>
            <a:off x="4424884" y="1377169"/>
            <a:ext cx="2043338" cy="178643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900" dirty="0">
              <a:latin typeface="Arial" panose="020B0604020202020204" pitchFamily="34" charset="0"/>
              <a:cs typeface="Arial" panose="020B0604020202020204" pitchFamily="34" charset="0"/>
            </a:endParaRPr>
          </a:p>
        </p:txBody>
      </p:sp>
      <p:sp>
        <p:nvSpPr>
          <p:cNvPr id="638" name="Rectángulo 637"/>
          <p:cNvSpPr/>
          <p:nvPr/>
        </p:nvSpPr>
        <p:spPr>
          <a:xfrm>
            <a:off x="458279" y="2939562"/>
            <a:ext cx="3928646" cy="1979440"/>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900" dirty="0">
              <a:latin typeface="Arial" panose="020B0604020202020204" pitchFamily="34" charset="0"/>
              <a:cs typeface="Arial" panose="020B0604020202020204" pitchFamily="34" charset="0"/>
            </a:endParaRPr>
          </a:p>
        </p:txBody>
      </p:sp>
      <p:sp>
        <p:nvSpPr>
          <p:cNvPr id="643" name="Rectángulo 642"/>
          <p:cNvSpPr/>
          <p:nvPr/>
        </p:nvSpPr>
        <p:spPr>
          <a:xfrm>
            <a:off x="4424884" y="3816167"/>
            <a:ext cx="2043338" cy="519585"/>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900" dirty="0">
              <a:latin typeface="Arial" panose="020B0604020202020204" pitchFamily="34" charset="0"/>
              <a:cs typeface="Arial" panose="020B0604020202020204" pitchFamily="34" charset="0"/>
            </a:endParaRPr>
          </a:p>
        </p:txBody>
      </p:sp>
      <p:sp>
        <p:nvSpPr>
          <p:cNvPr id="644" name="Rectángulo 643"/>
          <p:cNvSpPr/>
          <p:nvPr/>
        </p:nvSpPr>
        <p:spPr>
          <a:xfrm>
            <a:off x="4386925" y="3813894"/>
            <a:ext cx="633507" cy="230832"/>
          </a:xfrm>
          <a:prstGeom prst="rect">
            <a:avLst/>
          </a:prstGeom>
        </p:spPr>
        <p:txBody>
          <a:bodyPr wrap="none">
            <a:spAutoFit/>
          </a:bodyPr>
          <a:lstStyle/>
          <a:p>
            <a:r>
              <a:rPr lang="es-MX" sz="900" b="1" dirty="0">
                <a:latin typeface="Arial" panose="020B0604020202020204" pitchFamily="34" charset="0"/>
                <a:cs typeface="Arial" panose="020B0604020202020204" pitchFamily="34" charset="0"/>
              </a:rPr>
              <a:t>Lengua:</a:t>
            </a:r>
          </a:p>
        </p:txBody>
      </p:sp>
      <p:sp>
        <p:nvSpPr>
          <p:cNvPr id="649" name="Rectángulo 648"/>
          <p:cNvSpPr/>
          <p:nvPr/>
        </p:nvSpPr>
        <p:spPr>
          <a:xfrm>
            <a:off x="458278" y="4971585"/>
            <a:ext cx="2982445" cy="352876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650" name="Rectángulo 649"/>
          <p:cNvSpPr/>
          <p:nvPr/>
        </p:nvSpPr>
        <p:spPr>
          <a:xfrm>
            <a:off x="432504" y="4968429"/>
            <a:ext cx="1246229" cy="230832"/>
          </a:xfrm>
          <a:prstGeom prst="rect">
            <a:avLst/>
          </a:prstGeom>
        </p:spPr>
        <p:txBody>
          <a:bodyPr wrap="square">
            <a:spAutoFit/>
          </a:bodyPr>
          <a:lstStyle/>
          <a:p>
            <a:r>
              <a:rPr lang="es-MX" sz="900" b="1" dirty="0">
                <a:latin typeface="Arial" panose="020B0604020202020204" pitchFamily="34" charset="0"/>
                <a:cs typeface="Arial" panose="020B0604020202020204" pitchFamily="34" charset="0"/>
              </a:rPr>
              <a:t>Justificación:</a:t>
            </a:r>
          </a:p>
        </p:txBody>
      </p:sp>
      <p:sp>
        <p:nvSpPr>
          <p:cNvPr id="651" name="Rectángulo 650"/>
          <p:cNvSpPr/>
          <p:nvPr/>
        </p:nvSpPr>
        <p:spPr>
          <a:xfrm>
            <a:off x="4424884" y="3216183"/>
            <a:ext cx="2043339" cy="529173"/>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r>
              <a:rPr lang="es-MX" sz="900" b="1" dirty="0">
                <a:latin typeface="Arial" panose="020B0604020202020204" pitchFamily="34" charset="0"/>
                <a:cs typeface="Arial" panose="020B0604020202020204" pitchFamily="34" charset="0"/>
              </a:rPr>
              <a:t>Subcategoría:</a:t>
            </a:r>
          </a:p>
          <a:p>
            <a:endParaRPr lang="es-MX" sz="900" b="1" dirty="0">
              <a:latin typeface="Arial" panose="020B0604020202020204" pitchFamily="34" charset="0"/>
              <a:cs typeface="Arial" panose="020B0604020202020204" pitchFamily="34" charset="0"/>
            </a:endParaRPr>
          </a:p>
          <a:p>
            <a:pPr algn="ctr"/>
            <a:r>
              <a:rPr lang="es-MX" sz="900" b="1" dirty="0">
                <a:latin typeface="Arial" panose="020B0604020202020204" pitchFamily="34" charset="0"/>
                <a:cs typeface="Arial" panose="020B0604020202020204" pitchFamily="34" charset="0"/>
              </a:rPr>
              <a:t>  </a:t>
            </a:r>
            <a:r>
              <a:rPr lang="es-MX" sz="900" dirty="0">
                <a:latin typeface="Arial" panose="020B0604020202020204" pitchFamily="34" charset="0"/>
                <a:cs typeface="Arial" panose="020B0604020202020204" pitchFamily="34" charset="0"/>
              </a:rPr>
              <a:t>Época Virreinal</a:t>
            </a:r>
          </a:p>
        </p:txBody>
      </p:sp>
      <p:sp>
        <p:nvSpPr>
          <p:cNvPr id="652" name="Rectángulo 651"/>
          <p:cNvSpPr/>
          <p:nvPr/>
        </p:nvSpPr>
        <p:spPr>
          <a:xfrm>
            <a:off x="1949500" y="1487703"/>
            <a:ext cx="1146468" cy="230832"/>
          </a:xfrm>
          <a:prstGeom prst="rect">
            <a:avLst/>
          </a:prstGeom>
        </p:spPr>
        <p:txBody>
          <a:bodyPr wrap="none">
            <a:spAutoFit/>
          </a:bodyPr>
          <a:lstStyle/>
          <a:p>
            <a:r>
              <a:rPr lang="es-MX" sz="900" dirty="0">
                <a:latin typeface="Arial" panose="020B0604020202020204" pitchFamily="34" charset="0"/>
                <a:cs typeface="Arial" panose="020B0604020202020204" pitchFamily="34" charset="0"/>
              </a:rPr>
              <a:t>Fiesta del calvario </a:t>
            </a:r>
          </a:p>
        </p:txBody>
      </p:sp>
      <p:sp>
        <p:nvSpPr>
          <p:cNvPr id="653" name="Rectángulo 652"/>
          <p:cNvSpPr/>
          <p:nvPr/>
        </p:nvSpPr>
        <p:spPr>
          <a:xfrm>
            <a:off x="1949500" y="1902820"/>
            <a:ext cx="2729313" cy="230832"/>
          </a:xfrm>
          <a:prstGeom prst="rect">
            <a:avLst/>
          </a:prstGeom>
        </p:spPr>
        <p:txBody>
          <a:bodyPr wrap="square">
            <a:spAutoFit/>
          </a:bodyPr>
          <a:lstStyle/>
          <a:p>
            <a:r>
              <a:rPr lang="es-MX" sz="900" dirty="0">
                <a:latin typeface="Arial" panose="020B0604020202020204" pitchFamily="34" charset="0"/>
                <a:cs typeface="Arial" panose="020B0604020202020204" pitchFamily="34" charset="0"/>
              </a:rPr>
              <a:t>Huichapan, Hidalgo </a:t>
            </a:r>
          </a:p>
        </p:txBody>
      </p:sp>
      <p:sp>
        <p:nvSpPr>
          <p:cNvPr id="659" name="Rectángulo 658"/>
          <p:cNvSpPr/>
          <p:nvPr/>
        </p:nvSpPr>
        <p:spPr>
          <a:xfrm>
            <a:off x="4386925" y="4393876"/>
            <a:ext cx="441146" cy="230832"/>
          </a:xfrm>
          <a:prstGeom prst="rect">
            <a:avLst/>
          </a:prstGeom>
        </p:spPr>
        <p:txBody>
          <a:bodyPr wrap="none">
            <a:spAutoFit/>
          </a:bodyPr>
          <a:lstStyle/>
          <a:p>
            <a:r>
              <a:rPr lang="es-MX" sz="900" b="1" dirty="0">
                <a:latin typeface="Arial" panose="020B0604020202020204" pitchFamily="34" charset="0"/>
                <a:cs typeface="Arial" panose="020B0604020202020204" pitchFamily="34" charset="0"/>
              </a:rPr>
              <a:t>Uso:</a:t>
            </a:r>
          </a:p>
        </p:txBody>
      </p:sp>
      <p:sp>
        <p:nvSpPr>
          <p:cNvPr id="663" name="Rectángulo 662"/>
          <p:cNvSpPr/>
          <p:nvPr/>
        </p:nvSpPr>
        <p:spPr>
          <a:xfrm>
            <a:off x="485193" y="5248688"/>
            <a:ext cx="2931812" cy="1477328"/>
          </a:xfrm>
          <a:prstGeom prst="rect">
            <a:avLst/>
          </a:prstGeom>
        </p:spPr>
        <p:txBody>
          <a:bodyPr wrap="square">
            <a:spAutoFit/>
          </a:bodyPr>
          <a:lstStyle/>
          <a:p>
            <a:pPr algn="just"/>
            <a:r>
              <a:rPr lang="es-MX" sz="900" dirty="0">
                <a:latin typeface="Arial" panose="020B0604020202020204" pitchFamily="34" charset="0"/>
                <a:cs typeface="Arial" panose="020B0604020202020204" pitchFamily="34" charset="0"/>
              </a:rPr>
              <a:t>Esta feria se realiza en distintos lugares del estado de Hidalgo, ente los cuales se considera la feria del Calvario en el municipio de Mixquiahuala de Juárez Hidalgo, la cual se realiza en honor al señor del Calvario, sin embargo, Huichapan le da un toque de sus costumbres y tradiciones que se realizan en el lugar durante el año y las concentran en estos días, haciendo distinta esta Feria del resto con todos sus eventos y actividades de tipo cultural y religiosas a razón de los distintos aspectos característicos</a:t>
            </a:r>
          </a:p>
        </p:txBody>
      </p:sp>
      <p:sp>
        <p:nvSpPr>
          <p:cNvPr id="664" name="Rectángulo 663"/>
          <p:cNvSpPr/>
          <p:nvPr/>
        </p:nvSpPr>
        <p:spPr>
          <a:xfrm>
            <a:off x="1785733" y="2261140"/>
            <a:ext cx="2602187" cy="299126"/>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900" dirty="0">
              <a:latin typeface="Arial" panose="020B0604020202020204" pitchFamily="34" charset="0"/>
              <a:cs typeface="Arial" panose="020B0604020202020204" pitchFamily="34" charset="0"/>
            </a:endParaRPr>
          </a:p>
        </p:txBody>
      </p:sp>
      <p:sp>
        <p:nvSpPr>
          <p:cNvPr id="667" name="Rectángulo 666"/>
          <p:cNvSpPr/>
          <p:nvPr/>
        </p:nvSpPr>
        <p:spPr>
          <a:xfrm>
            <a:off x="1735559" y="2242219"/>
            <a:ext cx="2620540" cy="230832"/>
          </a:xfrm>
          <a:prstGeom prst="rect">
            <a:avLst/>
          </a:prstGeom>
        </p:spPr>
        <p:txBody>
          <a:bodyPr wrap="square">
            <a:spAutoFit/>
          </a:bodyPr>
          <a:lstStyle/>
          <a:p>
            <a:r>
              <a:rPr lang="es-MX" sz="900" b="1" dirty="0">
                <a:latin typeface="Arial" panose="020B0604020202020204" pitchFamily="34" charset="0"/>
                <a:cs typeface="Arial" panose="020B0604020202020204" pitchFamily="34" charset="0"/>
              </a:rPr>
              <a:t>Coordenadas</a:t>
            </a:r>
            <a:r>
              <a:rPr lang="es-MX" sz="900" dirty="0">
                <a:latin typeface="Arial" panose="020B0604020202020204" pitchFamily="34" charset="0"/>
                <a:cs typeface="Arial" panose="020B0604020202020204" pitchFamily="34" charset="0"/>
              </a:rPr>
              <a:t>: 20°22'31.3"N 99°39'03.8"W</a:t>
            </a:r>
          </a:p>
        </p:txBody>
      </p:sp>
      <p:sp>
        <p:nvSpPr>
          <p:cNvPr id="668" name="Rectángulo 667"/>
          <p:cNvSpPr/>
          <p:nvPr/>
        </p:nvSpPr>
        <p:spPr>
          <a:xfrm>
            <a:off x="495232" y="2910378"/>
            <a:ext cx="3888519" cy="2031325"/>
          </a:xfrm>
          <a:prstGeom prst="rect">
            <a:avLst/>
          </a:prstGeom>
        </p:spPr>
        <p:txBody>
          <a:bodyPr wrap="square">
            <a:spAutoFit/>
          </a:bodyPr>
          <a:lstStyle/>
          <a:p>
            <a:r>
              <a:rPr lang="es-MX" sz="900" b="1" dirty="0">
                <a:latin typeface="Arial" panose="020B0604020202020204" pitchFamily="34" charset="0"/>
                <a:cs typeface="Arial" panose="020B0604020202020204" pitchFamily="34" charset="0"/>
              </a:rPr>
              <a:t>Descripción contextual (social, ambiental, cultural): </a:t>
            </a:r>
          </a:p>
          <a:p>
            <a:endParaRPr lang="es-MX" sz="900" dirty="0">
              <a:latin typeface="Arial" panose="020B0604020202020204" pitchFamily="34" charset="0"/>
              <a:cs typeface="Arial" panose="020B0604020202020204" pitchFamily="34" charset="0"/>
            </a:endParaRPr>
          </a:p>
          <a:p>
            <a:pPr algn="just"/>
            <a:r>
              <a:rPr lang="es-MX" sz="900" dirty="0">
                <a:latin typeface="Arial" panose="020B0604020202020204" pitchFamily="34" charset="0"/>
                <a:cs typeface="Arial" panose="020B0604020202020204" pitchFamily="34" charset="0"/>
              </a:rPr>
              <a:t>La Fiesta del Calvario, está catalogada como la más importante y representativa del Municipio de Huichapan, la cual se realiza después de la Semana Santa y tiene una duración de 5 días, en la cual predominan eventos culturales de folclor nacional y son presentados en el teatro del pueblo, presentando una variedad en danza regional y danza modera, no sin hacer menos importantes los eventos musicales en los cuales se presentan bandas, mariachis o mejor dicho música de viento, también se puede mencionar que se realizan otras actividades como: corridas de toros, charreadas, exposiciones ganaderas y artesanales, además de esto se colocan puestos de antojitos mexicanos, juegos mecánicos, entre otros negocios, los cuales son visitados después de las diarias peregrinaciones en las distintas comunidades de Huichapan.</a:t>
            </a:r>
          </a:p>
        </p:txBody>
      </p:sp>
      <p:sp>
        <p:nvSpPr>
          <p:cNvPr id="670" name="Rectángulo 669"/>
          <p:cNvSpPr/>
          <p:nvPr/>
        </p:nvSpPr>
        <p:spPr>
          <a:xfrm>
            <a:off x="1782087" y="2604540"/>
            <a:ext cx="2605834" cy="283743"/>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r>
              <a:rPr lang="es-MX" sz="900" b="1" dirty="0">
                <a:latin typeface="Arial" panose="020B0604020202020204" pitchFamily="34" charset="0"/>
                <a:cs typeface="Arial" panose="020B0604020202020204" pitchFamily="34" charset="0"/>
              </a:rPr>
              <a:t>Temperatura:</a:t>
            </a:r>
            <a:r>
              <a:rPr lang="es-MX" sz="900" dirty="0">
                <a:latin typeface="Arial" panose="020B0604020202020204" pitchFamily="34" charset="0"/>
                <a:cs typeface="Arial" panose="020B0604020202020204" pitchFamily="34" charset="0"/>
              </a:rPr>
              <a:t> 16° C</a:t>
            </a:r>
          </a:p>
        </p:txBody>
      </p:sp>
      <p:sp>
        <p:nvSpPr>
          <p:cNvPr id="59" name="Rectángulo 58"/>
          <p:cNvSpPr/>
          <p:nvPr/>
        </p:nvSpPr>
        <p:spPr>
          <a:xfrm>
            <a:off x="5073111" y="3952826"/>
            <a:ext cx="1114688" cy="230832"/>
          </a:xfrm>
          <a:prstGeom prst="rect">
            <a:avLst/>
          </a:prstGeom>
        </p:spPr>
        <p:txBody>
          <a:bodyPr wrap="square">
            <a:spAutoFit/>
          </a:bodyPr>
          <a:lstStyle/>
          <a:p>
            <a:pPr algn="just"/>
            <a:r>
              <a:rPr lang="es-MX" sz="900" dirty="0">
                <a:latin typeface="Arial" panose="020B0604020202020204" pitchFamily="34" charset="0"/>
                <a:cs typeface="Arial" panose="020B0604020202020204" pitchFamily="34" charset="0"/>
              </a:rPr>
              <a:t>Otomí y Náhuatl</a:t>
            </a:r>
          </a:p>
        </p:txBody>
      </p:sp>
      <p:sp>
        <p:nvSpPr>
          <p:cNvPr id="60" name="Rectángulo 59"/>
          <p:cNvSpPr/>
          <p:nvPr/>
        </p:nvSpPr>
        <p:spPr>
          <a:xfrm>
            <a:off x="3485777" y="4971585"/>
            <a:ext cx="2982445" cy="352876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61" name="Rectángulo 60"/>
          <p:cNvSpPr/>
          <p:nvPr/>
        </p:nvSpPr>
        <p:spPr>
          <a:xfrm>
            <a:off x="3466497" y="4990674"/>
            <a:ext cx="1246229" cy="230832"/>
          </a:xfrm>
          <a:prstGeom prst="rect">
            <a:avLst/>
          </a:prstGeom>
        </p:spPr>
        <p:txBody>
          <a:bodyPr wrap="square">
            <a:spAutoFit/>
          </a:bodyPr>
          <a:lstStyle/>
          <a:p>
            <a:r>
              <a:rPr lang="es-MX" sz="900" b="1" dirty="0">
                <a:latin typeface="Arial" panose="020B0604020202020204" pitchFamily="34" charset="0"/>
                <a:cs typeface="Arial" panose="020B0604020202020204" pitchFamily="34" charset="0"/>
              </a:rPr>
              <a:t>Localización :</a:t>
            </a:r>
          </a:p>
        </p:txBody>
      </p:sp>
      <p:pic>
        <p:nvPicPr>
          <p:cNvPr id="64" name="Imagen 63">
            <a:extLst>
              <a:ext uri="{FF2B5EF4-FFF2-40B4-BE49-F238E27FC236}">
                <a16:creationId xmlns:a16="http://schemas.microsoft.com/office/drawing/2014/main" id="{2B5CED08-EE10-441F-AA13-D7956BCD5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1631" y="189063"/>
            <a:ext cx="628366" cy="677457"/>
          </a:xfrm>
          <a:prstGeom prst="rect">
            <a:avLst/>
          </a:prstGeom>
        </p:spPr>
      </p:pic>
      <p:sp>
        <p:nvSpPr>
          <p:cNvPr id="65" name="Rectángulo 64">
            <a:extLst>
              <a:ext uri="{FF2B5EF4-FFF2-40B4-BE49-F238E27FC236}">
                <a16:creationId xmlns:a16="http://schemas.microsoft.com/office/drawing/2014/main" id="{8D75608E-E160-4E85-9007-6A8112D04EE3}"/>
              </a:ext>
            </a:extLst>
          </p:cNvPr>
          <p:cNvSpPr/>
          <p:nvPr/>
        </p:nvSpPr>
        <p:spPr>
          <a:xfrm>
            <a:off x="1879164" y="210762"/>
            <a:ext cx="3669777" cy="369332"/>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CENTRO DE INFORMACIÓN CULTURAL Y NATURAL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DEL VALLE DE MEZQUITAL</a:t>
            </a:r>
          </a:p>
        </p:txBody>
      </p:sp>
      <p:sp>
        <p:nvSpPr>
          <p:cNvPr id="66" name="Rectángulo 65">
            <a:extLst>
              <a:ext uri="{FF2B5EF4-FFF2-40B4-BE49-F238E27FC236}">
                <a16:creationId xmlns:a16="http://schemas.microsoft.com/office/drawing/2014/main" id="{2E48D083-051D-474C-9974-0ED46092E147}"/>
              </a:ext>
            </a:extLst>
          </p:cNvPr>
          <p:cNvSpPr/>
          <p:nvPr/>
        </p:nvSpPr>
        <p:spPr>
          <a:xfrm>
            <a:off x="2781357" y="498473"/>
            <a:ext cx="1826141"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Arial" panose="020B0604020202020204" pitchFamily="34" charset="0"/>
                <a:cs typeface="Arial" panose="020B0604020202020204" pitchFamily="34" charset="0"/>
              </a:rPr>
              <a:t>INMATERIALES CULTURALES</a:t>
            </a:r>
            <a:endPar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67" name="Rectángulo 66">
            <a:extLst>
              <a:ext uri="{FF2B5EF4-FFF2-40B4-BE49-F238E27FC236}">
                <a16:creationId xmlns:a16="http://schemas.microsoft.com/office/drawing/2014/main" id="{E40DE4BA-E050-4A6E-B178-873A248C01B3}"/>
              </a:ext>
            </a:extLst>
          </p:cNvPr>
          <p:cNvSpPr/>
          <p:nvPr/>
        </p:nvSpPr>
        <p:spPr>
          <a:xfrm>
            <a:off x="5915202" y="834126"/>
            <a:ext cx="562975"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900" b="1">
                <a:latin typeface="Arial" panose="020B0604020202020204" pitchFamily="34" charset="0"/>
                <a:cs typeface="Arial" panose="020B0604020202020204" pitchFamily="34" charset="0"/>
              </a:rPr>
              <a:t>PÁG</a:t>
            </a:r>
            <a:r>
              <a:rPr lang="es-MX" sz="900" b="1" dirty="0">
                <a:latin typeface="Arial" panose="020B0604020202020204" pitchFamily="34" charset="0"/>
                <a:cs typeface="Arial" panose="020B0604020202020204" pitchFamily="34" charset="0"/>
              </a:rPr>
              <a:t>. 1</a:t>
            </a:r>
            <a:endParaRPr lang="es-MX" sz="900" dirty="0">
              <a:latin typeface="Arial" panose="020B0604020202020204" pitchFamily="34" charset="0"/>
              <a:cs typeface="Arial" panose="020B0604020202020204" pitchFamily="34" charset="0"/>
            </a:endParaRPr>
          </a:p>
        </p:txBody>
      </p:sp>
      <p:pic>
        <p:nvPicPr>
          <p:cNvPr id="68" name="Imagen 67">
            <a:extLst>
              <a:ext uri="{FF2B5EF4-FFF2-40B4-BE49-F238E27FC236}">
                <a16:creationId xmlns:a16="http://schemas.microsoft.com/office/drawing/2014/main" id="{97BC4DA9-7998-4B61-85DB-40DF1BBACDCF}"/>
              </a:ext>
            </a:extLst>
          </p:cNvPr>
          <p:cNvPicPr>
            <a:picLocks noChangeAspect="1"/>
          </p:cNvPicPr>
          <p:nvPr/>
        </p:nvPicPr>
        <p:blipFill>
          <a:blip r:embed="rId5"/>
          <a:stretch>
            <a:fillRect/>
          </a:stretch>
        </p:blipFill>
        <p:spPr>
          <a:xfrm>
            <a:off x="6139997" y="316196"/>
            <a:ext cx="443978" cy="364201"/>
          </a:xfrm>
          <a:prstGeom prst="rect">
            <a:avLst/>
          </a:prstGeom>
        </p:spPr>
      </p:pic>
      <p:sp>
        <p:nvSpPr>
          <p:cNvPr id="69" name="Rectángulo 68">
            <a:extLst>
              <a:ext uri="{FF2B5EF4-FFF2-40B4-BE49-F238E27FC236}">
                <a16:creationId xmlns:a16="http://schemas.microsoft.com/office/drawing/2014/main" id="{3BBDE87B-6986-4377-9500-300D924FADF8}"/>
              </a:ext>
            </a:extLst>
          </p:cNvPr>
          <p:cNvSpPr/>
          <p:nvPr/>
        </p:nvSpPr>
        <p:spPr>
          <a:xfrm>
            <a:off x="458278" y="1817350"/>
            <a:ext cx="3929642" cy="395954"/>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900" dirty="0">
              <a:latin typeface="Arial" panose="020B0604020202020204" pitchFamily="34" charset="0"/>
              <a:cs typeface="Arial" panose="020B0604020202020204" pitchFamily="34" charset="0"/>
            </a:endParaRPr>
          </a:p>
        </p:txBody>
      </p:sp>
      <p:sp>
        <p:nvSpPr>
          <p:cNvPr id="74" name="Rectángulo 73">
            <a:extLst>
              <a:ext uri="{FF2B5EF4-FFF2-40B4-BE49-F238E27FC236}">
                <a16:creationId xmlns:a16="http://schemas.microsoft.com/office/drawing/2014/main" id="{DDB7701D-415D-4D7C-9EE4-B09C02112B09}"/>
              </a:ext>
            </a:extLst>
          </p:cNvPr>
          <p:cNvSpPr/>
          <p:nvPr/>
        </p:nvSpPr>
        <p:spPr>
          <a:xfrm>
            <a:off x="4424884" y="4399417"/>
            <a:ext cx="2043338" cy="519585"/>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900" dirty="0">
              <a:latin typeface="Arial" panose="020B0604020202020204" pitchFamily="34" charset="0"/>
              <a:cs typeface="Arial" panose="020B0604020202020204" pitchFamily="34" charset="0"/>
            </a:endParaRPr>
          </a:p>
        </p:txBody>
      </p:sp>
      <p:sp>
        <p:nvSpPr>
          <p:cNvPr id="75" name="Rectángulo 74">
            <a:extLst>
              <a:ext uri="{FF2B5EF4-FFF2-40B4-BE49-F238E27FC236}">
                <a16:creationId xmlns:a16="http://schemas.microsoft.com/office/drawing/2014/main" id="{48303CE3-6F67-4BC4-9583-026BC18653AB}"/>
              </a:ext>
            </a:extLst>
          </p:cNvPr>
          <p:cNvSpPr/>
          <p:nvPr/>
        </p:nvSpPr>
        <p:spPr>
          <a:xfrm>
            <a:off x="4760976" y="4527540"/>
            <a:ext cx="1426823" cy="230832"/>
          </a:xfrm>
          <a:prstGeom prst="rect">
            <a:avLst/>
          </a:prstGeom>
        </p:spPr>
        <p:txBody>
          <a:bodyPr wrap="square">
            <a:spAutoFit/>
          </a:bodyPr>
          <a:lstStyle/>
          <a:p>
            <a:pPr algn="ctr"/>
            <a:r>
              <a:rPr lang="es-MX" sz="900" dirty="0">
                <a:latin typeface="Arial" panose="020B0604020202020204" pitchFamily="34" charset="0"/>
                <a:cs typeface="Arial" panose="020B0604020202020204" pitchFamily="34" charset="0"/>
              </a:rPr>
              <a:t>Cultural</a:t>
            </a:r>
          </a:p>
        </p:txBody>
      </p:sp>
      <p:sp>
        <p:nvSpPr>
          <p:cNvPr id="76" name="Rectángulo 75">
            <a:extLst>
              <a:ext uri="{FF2B5EF4-FFF2-40B4-BE49-F238E27FC236}">
                <a16:creationId xmlns:a16="http://schemas.microsoft.com/office/drawing/2014/main" id="{3589C2AE-635A-41F5-97D9-22B96D18FCB6}"/>
              </a:ext>
            </a:extLst>
          </p:cNvPr>
          <p:cNvSpPr/>
          <p:nvPr/>
        </p:nvSpPr>
        <p:spPr>
          <a:xfrm>
            <a:off x="4945298" y="2240455"/>
            <a:ext cx="1601010" cy="230832"/>
          </a:xfrm>
          <a:prstGeom prst="rect">
            <a:avLst/>
          </a:prstGeom>
        </p:spPr>
        <p:txBody>
          <a:bodyPr wrap="square">
            <a:spAutoFit/>
          </a:bodyPr>
          <a:lstStyle/>
          <a:p>
            <a:pPr algn="just"/>
            <a:r>
              <a:rPr lang="es-MX" sz="900" dirty="0">
                <a:latin typeface="Arial" panose="020B0604020202020204" pitchFamily="34" charset="0"/>
                <a:cs typeface="Arial" panose="020B0604020202020204" pitchFamily="34" charset="0"/>
              </a:rPr>
              <a:t>Imagen</a:t>
            </a:r>
          </a:p>
        </p:txBody>
      </p:sp>
      <p:sp>
        <p:nvSpPr>
          <p:cNvPr id="41" name="CuadroTexto 40">
            <a:extLst>
              <a:ext uri="{FF2B5EF4-FFF2-40B4-BE49-F238E27FC236}">
                <a16:creationId xmlns:a16="http://schemas.microsoft.com/office/drawing/2014/main" id="{F3C16384-1842-4D67-91F3-FB00092146AC}"/>
              </a:ext>
            </a:extLst>
          </p:cNvPr>
          <p:cNvSpPr txBox="1"/>
          <p:nvPr/>
        </p:nvSpPr>
        <p:spPr>
          <a:xfrm>
            <a:off x="665265" y="2442141"/>
            <a:ext cx="3851274" cy="230832"/>
          </a:xfrm>
          <a:prstGeom prst="rect">
            <a:avLst/>
          </a:prstGeom>
          <a:noFill/>
        </p:spPr>
        <p:txBody>
          <a:bodyPr wrap="square">
            <a:spAutoFit/>
          </a:bodyPr>
          <a:lstStyle/>
          <a:p>
            <a:r>
              <a:rPr lang="es-MX" sz="900" dirty="0">
                <a:latin typeface="Arial" panose="020B0604020202020204" pitchFamily="34" charset="0"/>
                <a:cs typeface="Arial" panose="020B0604020202020204" pitchFamily="34" charset="0"/>
              </a:rPr>
              <a:t>T</a:t>
            </a:r>
            <a:r>
              <a:rPr lang="es-MX" sz="900" b="0" i="0" dirty="0">
                <a:solidFill>
                  <a:srgbClr val="000000"/>
                </a:solidFill>
                <a:effectLst/>
                <a:latin typeface="Arial" panose="020B0604020202020204" pitchFamily="34" charset="0"/>
                <a:cs typeface="Arial" panose="020B0604020202020204" pitchFamily="34" charset="0"/>
              </a:rPr>
              <a:t>emplado-frío</a:t>
            </a:r>
            <a:endParaRPr lang="es-MX" sz="900" dirty="0">
              <a:latin typeface="Arial" panose="020B0604020202020204" pitchFamily="34" charset="0"/>
              <a:cs typeface="Arial" panose="020B0604020202020204" pitchFamily="34" charset="0"/>
            </a:endParaRPr>
          </a:p>
        </p:txBody>
      </p:sp>
      <p:pic>
        <p:nvPicPr>
          <p:cNvPr id="44" name="Imagen 43">
            <a:extLst>
              <a:ext uri="{FF2B5EF4-FFF2-40B4-BE49-F238E27FC236}">
                <a16:creationId xmlns:a16="http://schemas.microsoft.com/office/drawing/2014/main" id="{63ED7F5E-7AAD-4373-AD6F-F4D06DC6831F}"/>
              </a:ext>
            </a:extLst>
          </p:cNvPr>
          <p:cNvPicPr>
            <a:picLocks noChangeAspect="1"/>
          </p:cNvPicPr>
          <p:nvPr/>
        </p:nvPicPr>
        <p:blipFill rotWithShape="1">
          <a:blip r:embed="rId6"/>
          <a:srcRect l="43656" t="13473" r="5684" b="14921"/>
          <a:stretch/>
        </p:blipFill>
        <p:spPr>
          <a:xfrm>
            <a:off x="3554547" y="5605574"/>
            <a:ext cx="2844903" cy="2260782"/>
          </a:xfrm>
          <a:prstGeom prst="rect">
            <a:avLst/>
          </a:prstGeom>
        </p:spPr>
      </p:pic>
    </p:spTree>
    <p:extLst>
      <p:ext uri="{BB962C8B-B14F-4D97-AF65-F5344CB8AC3E}">
        <p14:creationId xmlns:p14="http://schemas.microsoft.com/office/powerpoint/2010/main" val="2063332749"/>
      </p:ext>
    </p:extLst>
  </p:cSld>
  <p:clrMapOvr>
    <a:masterClrMapping/>
  </p:clrMapOvr>
</p:sld>
</file>

<file path=ppt/theme/theme1.xml><?xml version="1.0" encoding="utf-8"?>
<a:theme xmlns:a="http://schemas.openxmlformats.org/drawingml/2006/main"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2654</TotalTime>
  <Words>320</Words>
  <Application>Microsoft Office PowerPoint</Application>
  <PresentationFormat>Carta (216 x 279 mm)</PresentationFormat>
  <Paragraphs>30</Paragraphs>
  <Slides>1</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vt:i4>
      </vt:variant>
    </vt:vector>
  </HeadingPairs>
  <TitlesOfParts>
    <vt:vector size="6" baseType="lpstr">
      <vt:lpstr>Dosis</vt:lpstr>
      <vt:lpstr>Roboto</vt:lpstr>
      <vt:lpstr>Arial</vt:lpstr>
      <vt:lpstr>Times New Roman</vt:lpstr>
      <vt:lpstr>William template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Nicolás</cp:lastModifiedBy>
  <cp:revision>133</cp:revision>
  <cp:lastPrinted>2019-08-15T17:40:36Z</cp:lastPrinted>
  <dcterms:modified xsi:type="dcterms:W3CDTF">2021-12-14T20:39:37Z</dcterms:modified>
</cp:coreProperties>
</file>