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59" r:id="rId1"/>
  </p:sldMasterIdLst>
  <p:notesMasterIdLst>
    <p:notesMasterId r:id="rId3"/>
  </p:notesMasterIdLst>
  <p:sldIdLst>
    <p:sldId id="274" r:id="rId2"/>
  </p:sldIdLst>
  <p:sldSz cx="6858000" cy="9144000" type="letter"/>
  <p:notesSz cx="6858000" cy="9144000"/>
  <p:embeddedFontLst>
    <p:embeddedFont>
      <p:font typeface="Dosis" pitchFamily="2" charset="0"/>
      <p:regular r:id="rId4"/>
      <p:bold r:id="rId5"/>
    </p:embeddedFont>
    <p:embeddedFont>
      <p:font typeface="Roboto" panose="02000000000000000000" pitchFamily="2" charset="0"/>
      <p:regular r:id="rId6"/>
      <p:bold r:id="rId7"/>
      <p:italic r:id="rId8"/>
      <p:boldItalic r:id="rId9"/>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6600"/>
    <a:srgbClr val="FF99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43161B52-FC83-446E-9DF1-A99643A550C8}">
  <a:tblStyle styleId="{43161B52-FC83-446E-9DF1-A99643A550C8}" styleName="Table_0">
    <a:wholeTbl>
      <a:tcTxStyle>
        <a:font>
          <a:latin typeface="Arial"/>
          <a:ea typeface="Arial"/>
          <a:cs typeface="Arial"/>
        </a:font>
        <a:srgbClr val="000000"/>
      </a:tcTxStyle>
      <a:tcStyle>
        <a:tcBdr>
          <a:left>
            <a:ln w="9525" cap="flat" cmpd="sng">
              <a:solidFill>
                <a:srgbClr val="000000"/>
              </a:solidFill>
              <a:prstDash val="solid"/>
              <a:round/>
              <a:headEnd type="none" w="sm" len="sm"/>
              <a:tailEnd type="none" w="sm" len="sm"/>
            </a:ln>
          </a:left>
          <a:right>
            <a:ln w="9525" cap="flat" cmpd="sng">
              <a:solidFill>
                <a:srgbClr val="000000"/>
              </a:solidFill>
              <a:prstDash val="solid"/>
              <a:round/>
              <a:headEnd type="none" w="sm" len="sm"/>
              <a:tailEnd type="none" w="sm" len="sm"/>
            </a:ln>
          </a:right>
          <a:top>
            <a:ln w="9525" cap="flat" cmpd="sng">
              <a:solidFill>
                <a:srgbClr val="000000"/>
              </a:solidFill>
              <a:prstDash val="solid"/>
              <a:round/>
              <a:headEnd type="none" w="sm" len="sm"/>
              <a:tailEnd type="none" w="sm" len="sm"/>
            </a:ln>
          </a:top>
          <a:bottom>
            <a:ln w="9525" cap="flat" cmpd="sng">
              <a:solidFill>
                <a:srgbClr val="000000"/>
              </a:solidFill>
              <a:prstDash val="solid"/>
              <a:round/>
              <a:headEnd type="none" w="sm" len="sm"/>
              <a:tailEnd type="none" w="sm" len="sm"/>
            </a:ln>
          </a:bottom>
          <a:insideH>
            <a:ln w="9525" cap="flat" cmpd="sng">
              <a:solidFill>
                <a:srgbClr val="000000"/>
              </a:solidFill>
              <a:prstDash val="solid"/>
              <a:round/>
              <a:headEnd type="none" w="sm" len="sm"/>
              <a:tailEnd type="none" w="sm" len="sm"/>
            </a:ln>
          </a:insideH>
          <a:insideV>
            <a:ln w="9525" cap="flat" cmpd="sng">
              <a:solidFill>
                <a:srgbClr val="000000"/>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52" d="100"/>
          <a:sy n="52" d="100"/>
        </p:scale>
        <p:origin x="2292"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font" Target="fonts/font5.fntdata"/><Relationship Id="rId13" Type="http://schemas.openxmlformats.org/officeDocument/2006/relationships/tableStyles" Target="tableStyles.xml"/><Relationship Id="rId3" Type="http://schemas.openxmlformats.org/officeDocument/2006/relationships/notesMaster" Target="notesMasters/notesMaster1.xml"/><Relationship Id="rId7" Type="http://schemas.openxmlformats.org/officeDocument/2006/relationships/font" Target="fonts/font4.fntdata"/><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font" Target="fonts/font3.fntdata"/><Relationship Id="rId11" Type="http://schemas.openxmlformats.org/officeDocument/2006/relationships/viewProps" Target="viewProps.xml"/><Relationship Id="rId5" Type="http://schemas.openxmlformats.org/officeDocument/2006/relationships/font" Target="fonts/font2.fntdata"/><Relationship Id="rId10" Type="http://schemas.openxmlformats.org/officeDocument/2006/relationships/presProps" Target="presProps.xml"/><Relationship Id="rId4" Type="http://schemas.openxmlformats.org/officeDocument/2006/relationships/font" Target="fonts/font1.fntdata"/><Relationship Id="rId9" Type="http://schemas.openxmlformats.org/officeDocument/2006/relationships/font" Target="fonts/font6.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2143125" y="685800"/>
            <a:ext cx="257175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lstStyle>
            <a:lvl1pPr marL="457200" lvl="0" indent="-317500">
              <a:spcBef>
                <a:spcPts val="0"/>
              </a:spcBef>
              <a:spcAft>
                <a:spcPts val="0"/>
              </a:spcAft>
              <a:buSzPts val="1400"/>
              <a:buChar char="●"/>
              <a:defRPr sz="1100"/>
            </a:lvl1pPr>
            <a:lvl2pPr marL="914400" lvl="1" indent="-317500">
              <a:spcBef>
                <a:spcPts val="0"/>
              </a:spcBef>
              <a:spcAft>
                <a:spcPts val="0"/>
              </a:spcAft>
              <a:buSzPts val="1400"/>
              <a:buChar char="○"/>
              <a:defRPr sz="1100"/>
            </a:lvl2pPr>
            <a:lvl3pPr marL="1371600" lvl="2" indent="-317500">
              <a:spcBef>
                <a:spcPts val="0"/>
              </a:spcBef>
              <a:spcAft>
                <a:spcPts val="0"/>
              </a:spcAft>
              <a:buSzPts val="1400"/>
              <a:buChar char="■"/>
              <a:defRPr sz="1100"/>
            </a:lvl3pPr>
            <a:lvl4pPr marL="1828800" lvl="3" indent="-317500">
              <a:spcBef>
                <a:spcPts val="0"/>
              </a:spcBef>
              <a:spcAft>
                <a:spcPts val="0"/>
              </a:spcAft>
              <a:buSzPts val="1400"/>
              <a:buChar char="●"/>
              <a:defRPr sz="1100"/>
            </a:lvl4pPr>
            <a:lvl5pPr marL="2286000" lvl="4" indent="-317500">
              <a:spcBef>
                <a:spcPts val="0"/>
              </a:spcBef>
              <a:spcAft>
                <a:spcPts val="0"/>
              </a:spcAft>
              <a:buSzPts val="1400"/>
              <a:buChar char="○"/>
              <a:defRPr sz="1100"/>
            </a:lvl5pPr>
            <a:lvl6pPr marL="2743200" lvl="5" indent="-317500">
              <a:spcBef>
                <a:spcPts val="0"/>
              </a:spcBef>
              <a:spcAft>
                <a:spcPts val="0"/>
              </a:spcAft>
              <a:buSzPts val="1400"/>
              <a:buChar char="■"/>
              <a:defRPr sz="1100"/>
            </a:lvl6pPr>
            <a:lvl7pPr marL="3200400" lvl="6" indent="-317500">
              <a:spcBef>
                <a:spcPts val="0"/>
              </a:spcBef>
              <a:spcAft>
                <a:spcPts val="0"/>
              </a:spcAft>
              <a:buSzPts val="1400"/>
              <a:buChar char="●"/>
              <a:defRPr sz="1100"/>
            </a:lvl7pPr>
            <a:lvl8pPr marL="3657600" lvl="7" indent="-317500">
              <a:spcBef>
                <a:spcPts val="0"/>
              </a:spcBef>
              <a:spcAft>
                <a:spcPts val="0"/>
              </a:spcAft>
              <a:buSzPts val="1400"/>
              <a:buChar char="○"/>
              <a:defRPr sz="1100"/>
            </a:lvl8pPr>
            <a:lvl9pPr marL="4114800" lvl="8" indent="-317500">
              <a:spcBef>
                <a:spcPts val="0"/>
              </a:spcBef>
              <a:spcAft>
                <a:spcPts val="0"/>
              </a:spcAft>
              <a:buSzPts val="14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p:cNvGrpSpPr/>
        <p:nvPr/>
      </p:nvGrpSpPr>
      <p:grpSpPr>
        <a:xfrm>
          <a:off x="0" y="0"/>
          <a:ext cx="0" cy="0"/>
          <a:chOff x="0" y="0"/>
          <a:chExt cx="0" cy="0"/>
        </a:xfrm>
      </p:grpSpPr>
      <p:sp>
        <p:nvSpPr>
          <p:cNvPr id="143" name="Google Shape;143;g35ed75ccf_015:notes"/>
          <p:cNvSpPr>
            <a:spLocks noGrp="1" noRot="1" noChangeAspect="1"/>
          </p:cNvSpPr>
          <p:nvPr>
            <p:ph type="sldImg" idx="2"/>
          </p:nvPr>
        </p:nvSpPr>
        <p:spPr>
          <a:xfrm>
            <a:off x="2143125" y="685800"/>
            <a:ext cx="257175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4" name="Google Shape;144;g35ed75ccf_0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99159186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89"/>
        <p:cNvGrpSpPr/>
        <p:nvPr/>
      </p:nvGrpSpPr>
      <p:grpSpPr>
        <a:xfrm>
          <a:off x="0" y="0"/>
          <a:ext cx="0" cy="0"/>
          <a:chOff x="0" y="0"/>
          <a:chExt cx="0" cy="0"/>
        </a:xfrm>
      </p:grpSpPr>
      <p:sp>
        <p:nvSpPr>
          <p:cNvPr id="90" name="Google Shape;90;p11"/>
          <p:cNvSpPr/>
          <p:nvPr/>
        </p:nvSpPr>
        <p:spPr>
          <a:xfrm>
            <a:off x="-41306" y="-67733"/>
            <a:ext cx="2484469" cy="9270489"/>
          </a:xfrm>
          <a:custGeom>
            <a:avLst/>
            <a:gdLst/>
            <a:ahLst/>
            <a:cxnLst/>
            <a:rect l="l" t="t" r="r" b="b"/>
            <a:pathLst>
              <a:path w="132505" h="208586" extrusionOk="0">
                <a:moveTo>
                  <a:pt x="132505" y="207264"/>
                </a:moveTo>
                <a:lnTo>
                  <a:pt x="25063" y="0"/>
                </a:lnTo>
                <a:lnTo>
                  <a:pt x="0" y="202"/>
                </a:lnTo>
                <a:lnTo>
                  <a:pt x="1322" y="208586"/>
                </a:lnTo>
                <a:close/>
              </a:path>
            </a:pathLst>
          </a:custGeom>
          <a:solidFill>
            <a:srgbClr val="F3F3F3"/>
          </a:solidFill>
          <a:ln>
            <a:noFill/>
          </a:ln>
        </p:spPr>
      </p:sp>
      <p:sp>
        <p:nvSpPr>
          <p:cNvPr id="91" name="Google Shape;91;p11"/>
          <p:cNvSpPr/>
          <p:nvPr/>
        </p:nvSpPr>
        <p:spPr>
          <a:xfrm flipH="1">
            <a:off x="-677653" y="-31219"/>
            <a:ext cx="1319400" cy="1331733"/>
          </a:xfrm>
          <a:prstGeom prst="parallelogram">
            <a:avLst>
              <a:gd name="adj" fmla="val 51542"/>
            </a:avLst>
          </a:prstGeom>
          <a:solidFill>
            <a:srgbClr val="222222"/>
          </a:solidFill>
          <a:ln>
            <a:noFill/>
          </a:ln>
        </p:spPr>
        <p:txBody>
          <a:bodyPr spcFirstLastPara="1" wrap="square" lIns="68569" tIns="68569" rIns="68569" bIns="68569" anchor="ctr" anchorCtr="0">
            <a:noAutofit/>
          </a:bodyPr>
          <a:lstStyle/>
          <a:p>
            <a:pPr marL="0" lvl="0" indent="0" algn="l" rtl="0">
              <a:spcBef>
                <a:spcPts val="0"/>
              </a:spcBef>
              <a:spcAft>
                <a:spcPts val="0"/>
              </a:spcAft>
              <a:buNone/>
            </a:pPr>
            <a:endParaRPr sz="1050"/>
          </a:p>
        </p:txBody>
      </p:sp>
      <p:sp>
        <p:nvSpPr>
          <p:cNvPr id="92" name="Google Shape;92;p11"/>
          <p:cNvSpPr/>
          <p:nvPr/>
        </p:nvSpPr>
        <p:spPr>
          <a:xfrm flipH="1">
            <a:off x="354101" y="-16933"/>
            <a:ext cx="388800" cy="1331733"/>
          </a:xfrm>
          <a:prstGeom prst="parallelogram">
            <a:avLst>
              <a:gd name="adj" fmla="val 75009"/>
            </a:avLst>
          </a:prstGeom>
          <a:solidFill>
            <a:srgbClr val="FF8700"/>
          </a:solidFill>
          <a:ln>
            <a:noFill/>
          </a:ln>
        </p:spPr>
        <p:txBody>
          <a:bodyPr spcFirstLastPara="1" wrap="square" lIns="68569" tIns="68569" rIns="68569" bIns="68569" anchor="ctr" anchorCtr="0">
            <a:noAutofit/>
          </a:bodyPr>
          <a:lstStyle/>
          <a:p>
            <a:pPr marL="0" lvl="0" indent="0" algn="l" rtl="0">
              <a:spcBef>
                <a:spcPts val="0"/>
              </a:spcBef>
              <a:spcAft>
                <a:spcPts val="0"/>
              </a:spcAft>
              <a:buNone/>
            </a:pPr>
            <a:endParaRPr sz="1050"/>
          </a:p>
        </p:txBody>
      </p:sp>
      <p:sp>
        <p:nvSpPr>
          <p:cNvPr id="93" name="Google Shape;93;p11"/>
          <p:cNvSpPr/>
          <p:nvPr/>
        </p:nvSpPr>
        <p:spPr>
          <a:xfrm flipH="1">
            <a:off x="742781" y="8757067"/>
            <a:ext cx="6277275" cy="405333"/>
          </a:xfrm>
          <a:prstGeom prst="parallelogram">
            <a:avLst>
              <a:gd name="adj" fmla="val 51542"/>
            </a:avLst>
          </a:prstGeom>
          <a:solidFill>
            <a:srgbClr val="FF8700"/>
          </a:solidFill>
          <a:ln>
            <a:noFill/>
          </a:ln>
        </p:spPr>
        <p:txBody>
          <a:bodyPr spcFirstLastPara="1" wrap="square" lIns="68569" tIns="68569" rIns="68569" bIns="68569" anchor="ctr" anchorCtr="0">
            <a:noAutofit/>
          </a:bodyPr>
          <a:lstStyle/>
          <a:p>
            <a:pPr marL="0" lvl="0" indent="0" algn="l" rtl="0">
              <a:spcBef>
                <a:spcPts val="0"/>
              </a:spcBef>
              <a:spcAft>
                <a:spcPts val="0"/>
              </a:spcAft>
              <a:buNone/>
            </a:pPr>
            <a:endParaRPr sz="1050"/>
          </a:p>
        </p:txBody>
      </p:sp>
      <p:sp>
        <p:nvSpPr>
          <p:cNvPr id="94" name="Google Shape;94;p11"/>
          <p:cNvSpPr txBox="1">
            <a:spLocks noGrp="1"/>
          </p:cNvSpPr>
          <p:nvPr>
            <p:ph type="sldNum" idx="12"/>
          </p:nvPr>
        </p:nvSpPr>
        <p:spPr>
          <a:xfrm>
            <a:off x="0" y="0"/>
            <a:ext cx="446175" cy="1300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s-MX" smtClean="0"/>
              <a:pPr/>
              <a:t>‹Nº›</a:t>
            </a:fld>
            <a:endParaRPr lang="es-MX"/>
          </a:p>
        </p:txBody>
      </p:sp>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828675" y="490800"/>
            <a:ext cx="5043375" cy="1331733"/>
          </a:xfrm>
          <a:prstGeom prst="rect">
            <a:avLst/>
          </a:prstGeom>
          <a:noFill/>
          <a:ln>
            <a:noFill/>
          </a:ln>
        </p:spPr>
        <p:txBody>
          <a:bodyPr spcFirstLastPara="1" wrap="square" lIns="91425" tIns="91425" rIns="91425" bIns="91425" anchor="ctr" anchorCtr="0"/>
          <a:lstStyle>
            <a:lvl1pPr lvl="0">
              <a:spcBef>
                <a:spcPts val="0"/>
              </a:spcBef>
              <a:spcAft>
                <a:spcPts val="0"/>
              </a:spcAft>
              <a:buClr>
                <a:srgbClr val="FFFFFF"/>
              </a:buClr>
              <a:buSzPts val="2400"/>
              <a:buFont typeface="Dosis"/>
              <a:buNone/>
              <a:defRPr sz="2400">
                <a:solidFill>
                  <a:srgbClr val="FFFFFF"/>
                </a:solidFill>
                <a:latin typeface="Dosis"/>
                <a:ea typeface="Dosis"/>
                <a:cs typeface="Dosis"/>
                <a:sym typeface="Dosis"/>
              </a:defRPr>
            </a:lvl1pPr>
            <a:lvl2pPr lvl="1">
              <a:spcBef>
                <a:spcPts val="0"/>
              </a:spcBef>
              <a:spcAft>
                <a:spcPts val="0"/>
              </a:spcAft>
              <a:buClr>
                <a:srgbClr val="FFFFFF"/>
              </a:buClr>
              <a:buSzPts val="2400"/>
              <a:buFont typeface="Dosis"/>
              <a:buNone/>
              <a:defRPr sz="2400">
                <a:solidFill>
                  <a:srgbClr val="FFFFFF"/>
                </a:solidFill>
                <a:latin typeface="Dosis"/>
                <a:ea typeface="Dosis"/>
                <a:cs typeface="Dosis"/>
                <a:sym typeface="Dosis"/>
              </a:defRPr>
            </a:lvl2pPr>
            <a:lvl3pPr lvl="2">
              <a:spcBef>
                <a:spcPts val="0"/>
              </a:spcBef>
              <a:spcAft>
                <a:spcPts val="0"/>
              </a:spcAft>
              <a:buClr>
                <a:srgbClr val="FFFFFF"/>
              </a:buClr>
              <a:buSzPts val="2400"/>
              <a:buFont typeface="Dosis"/>
              <a:buNone/>
              <a:defRPr sz="2400">
                <a:solidFill>
                  <a:srgbClr val="FFFFFF"/>
                </a:solidFill>
                <a:latin typeface="Dosis"/>
                <a:ea typeface="Dosis"/>
                <a:cs typeface="Dosis"/>
                <a:sym typeface="Dosis"/>
              </a:defRPr>
            </a:lvl3pPr>
            <a:lvl4pPr lvl="3">
              <a:spcBef>
                <a:spcPts val="0"/>
              </a:spcBef>
              <a:spcAft>
                <a:spcPts val="0"/>
              </a:spcAft>
              <a:buClr>
                <a:srgbClr val="FFFFFF"/>
              </a:buClr>
              <a:buSzPts val="2400"/>
              <a:buFont typeface="Dosis"/>
              <a:buNone/>
              <a:defRPr sz="2400">
                <a:solidFill>
                  <a:srgbClr val="FFFFFF"/>
                </a:solidFill>
                <a:latin typeface="Dosis"/>
                <a:ea typeface="Dosis"/>
                <a:cs typeface="Dosis"/>
                <a:sym typeface="Dosis"/>
              </a:defRPr>
            </a:lvl4pPr>
            <a:lvl5pPr lvl="4">
              <a:spcBef>
                <a:spcPts val="0"/>
              </a:spcBef>
              <a:spcAft>
                <a:spcPts val="0"/>
              </a:spcAft>
              <a:buClr>
                <a:srgbClr val="FFFFFF"/>
              </a:buClr>
              <a:buSzPts val="2400"/>
              <a:buFont typeface="Dosis"/>
              <a:buNone/>
              <a:defRPr sz="2400">
                <a:solidFill>
                  <a:srgbClr val="FFFFFF"/>
                </a:solidFill>
                <a:latin typeface="Dosis"/>
                <a:ea typeface="Dosis"/>
                <a:cs typeface="Dosis"/>
                <a:sym typeface="Dosis"/>
              </a:defRPr>
            </a:lvl5pPr>
            <a:lvl6pPr lvl="5">
              <a:spcBef>
                <a:spcPts val="0"/>
              </a:spcBef>
              <a:spcAft>
                <a:spcPts val="0"/>
              </a:spcAft>
              <a:buClr>
                <a:srgbClr val="FFFFFF"/>
              </a:buClr>
              <a:buSzPts val="2400"/>
              <a:buFont typeface="Dosis"/>
              <a:buNone/>
              <a:defRPr sz="2400">
                <a:solidFill>
                  <a:srgbClr val="FFFFFF"/>
                </a:solidFill>
                <a:latin typeface="Dosis"/>
                <a:ea typeface="Dosis"/>
                <a:cs typeface="Dosis"/>
                <a:sym typeface="Dosis"/>
              </a:defRPr>
            </a:lvl6pPr>
            <a:lvl7pPr lvl="6">
              <a:spcBef>
                <a:spcPts val="0"/>
              </a:spcBef>
              <a:spcAft>
                <a:spcPts val="0"/>
              </a:spcAft>
              <a:buClr>
                <a:srgbClr val="FFFFFF"/>
              </a:buClr>
              <a:buSzPts val="2400"/>
              <a:buFont typeface="Dosis"/>
              <a:buNone/>
              <a:defRPr sz="2400">
                <a:solidFill>
                  <a:srgbClr val="FFFFFF"/>
                </a:solidFill>
                <a:latin typeface="Dosis"/>
                <a:ea typeface="Dosis"/>
                <a:cs typeface="Dosis"/>
                <a:sym typeface="Dosis"/>
              </a:defRPr>
            </a:lvl7pPr>
            <a:lvl8pPr lvl="7">
              <a:spcBef>
                <a:spcPts val="0"/>
              </a:spcBef>
              <a:spcAft>
                <a:spcPts val="0"/>
              </a:spcAft>
              <a:buClr>
                <a:srgbClr val="FFFFFF"/>
              </a:buClr>
              <a:buSzPts val="2400"/>
              <a:buFont typeface="Dosis"/>
              <a:buNone/>
              <a:defRPr sz="2400">
                <a:solidFill>
                  <a:srgbClr val="FFFFFF"/>
                </a:solidFill>
                <a:latin typeface="Dosis"/>
                <a:ea typeface="Dosis"/>
                <a:cs typeface="Dosis"/>
                <a:sym typeface="Dosis"/>
              </a:defRPr>
            </a:lvl8pPr>
            <a:lvl9pPr lvl="8">
              <a:spcBef>
                <a:spcPts val="0"/>
              </a:spcBef>
              <a:spcAft>
                <a:spcPts val="0"/>
              </a:spcAft>
              <a:buClr>
                <a:srgbClr val="FFFFFF"/>
              </a:buClr>
              <a:buSzPts val="2400"/>
              <a:buFont typeface="Dosis"/>
              <a:buNone/>
              <a:defRPr sz="2400">
                <a:solidFill>
                  <a:srgbClr val="FFFFFF"/>
                </a:solidFill>
                <a:latin typeface="Dosis"/>
                <a:ea typeface="Dosis"/>
                <a:cs typeface="Dosis"/>
                <a:sym typeface="Dosis"/>
              </a:defRPr>
            </a:lvl9pPr>
          </a:lstStyle>
          <a:p>
            <a:endParaRPr/>
          </a:p>
        </p:txBody>
      </p:sp>
      <p:sp>
        <p:nvSpPr>
          <p:cNvPr id="7" name="Google Shape;7;p1"/>
          <p:cNvSpPr txBox="1">
            <a:spLocks noGrp="1"/>
          </p:cNvSpPr>
          <p:nvPr>
            <p:ph type="body" idx="1"/>
          </p:nvPr>
        </p:nvSpPr>
        <p:spPr>
          <a:xfrm>
            <a:off x="828675" y="2133600"/>
            <a:ext cx="5686425" cy="6623467"/>
          </a:xfrm>
          <a:prstGeom prst="rect">
            <a:avLst/>
          </a:prstGeom>
          <a:noFill/>
          <a:ln>
            <a:noFill/>
          </a:ln>
        </p:spPr>
        <p:txBody>
          <a:bodyPr spcFirstLastPara="1" wrap="square" lIns="91425" tIns="91425" rIns="91425" bIns="91425" anchor="t" anchorCtr="0"/>
          <a:lstStyle>
            <a:lvl1pPr marL="457200" lvl="0" indent="-419100">
              <a:spcBef>
                <a:spcPts val="600"/>
              </a:spcBef>
              <a:spcAft>
                <a:spcPts val="0"/>
              </a:spcAft>
              <a:buClr>
                <a:srgbClr val="FF8700"/>
              </a:buClr>
              <a:buSzPts val="3000"/>
              <a:buFont typeface="Roboto"/>
              <a:buChar char="▸"/>
              <a:defRPr sz="3000">
                <a:solidFill>
                  <a:srgbClr val="222222"/>
                </a:solidFill>
                <a:latin typeface="Roboto"/>
                <a:ea typeface="Roboto"/>
                <a:cs typeface="Roboto"/>
                <a:sym typeface="Roboto"/>
              </a:defRPr>
            </a:lvl1pPr>
            <a:lvl2pPr marL="914400" lvl="1" indent="-381000">
              <a:spcBef>
                <a:spcPts val="0"/>
              </a:spcBef>
              <a:spcAft>
                <a:spcPts val="0"/>
              </a:spcAft>
              <a:buClr>
                <a:srgbClr val="FF8700"/>
              </a:buClr>
              <a:buSzPts val="2400"/>
              <a:buFont typeface="Roboto"/>
              <a:buChar char="▹"/>
              <a:defRPr sz="2400">
                <a:solidFill>
                  <a:srgbClr val="222222"/>
                </a:solidFill>
                <a:latin typeface="Roboto"/>
                <a:ea typeface="Roboto"/>
                <a:cs typeface="Roboto"/>
                <a:sym typeface="Roboto"/>
              </a:defRPr>
            </a:lvl2pPr>
            <a:lvl3pPr marL="1371600" lvl="2" indent="-381000">
              <a:spcBef>
                <a:spcPts val="0"/>
              </a:spcBef>
              <a:spcAft>
                <a:spcPts val="0"/>
              </a:spcAft>
              <a:buClr>
                <a:srgbClr val="FF8700"/>
              </a:buClr>
              <a:buSzPts val="2400"/>
              <a:buFont typeface="Roboto"/>
              <a:buChar char="▹"/>
              <a:defRPr sz="2400">
                <a:solidFill>
                  <a:srgbClr val="222222"/>
                </a:solidFill>
                <a:latin typeface="Roboto"/>
                <a:ea typeface="Roboto"/>
                <a:cs typeface="Roboto"/>
                <a:sym typeface="Roboto"/>
              </a:defRPr>
            </a:lvl3pPr>
            <a:lvl4pPr marL="1828800" lvl="3" indent="-342900">
              <a:spcBef>
                <a:spcPts val="0"/>
              </a:spcBef>
              <a:spcAft>
                <a:spcPts val="0"/>
              </a:spcAft>
              <a:buClr>
                <a:srgbClr val="FF8700"/>
              </a:buClr>
              <a:buSzPts val="1800"/>
              <a:buFont typeface="Roboto"/>
              <a:buChar char="▹"/>
              <a:defRPr sz="1800">
                <a:solidFill>
                  <a:srgbClr val="222222"/>
                </a:solidFill>
                <a:latin typeface="Roboto"/>
                <a:ea typeface="Roboto"/>
                <a:cs typeface="Roboto"/>
                <a:sym typeface="Roboto"/>
              </a:defRPr>
            </a:lvl4pPr>
            <a:lvl5pPr marL="2286000" lvl="4" indent="-342900">
              <a:spcBef>
                <a:spcPts val="0"/>
              </a:spcBef>
              <a:spcAft>
                <a:spcPts val="0"/>
              </a:spcAft>
              <a:buClr>
                <a:srgbClr val="FF8700"/>
              </a:buClr>
              <a:buSzPts val="1800"/>
              <a:buFont typeface="Roboto"/>
              <a:buChar char="▹"/>
              <a:defRPr sz="1800">
                <a:solidFill>
                  <a:srgbClr val="222222"/>
                </a:solidFill>
                <a:latin typeface="Roboto"/>
                <a:ea typeface="Roboto"/>
                <a:cs typeface="Roboto"/>
                <a:sym typeface="Roboto"/>
              </a:defRPr>
            </a:lvl5pPr>
            <a:lvl6pPr marL="2743200" lvl="5" indent="-342900">
              <a:spcBef>
                <a:spcPts val="0"/>
              </a:spcBef>
              <a:spcAft>
                <a:spcPts val="0"/>
              </a:spcAft>
              <a:buClr>
                <a:srgbClr val="FF8700"/>
              </a:buClr>
              <a:buSzPts val="1800"/>
              <a:buFont typeface="Roboto"/>
              <a:buChar char="▹"/>
              <a:defRPr sz="1800">
                <a:solidFill>
                  <a:srgbClr val="222222"/>
                </a:solidFill>
                <a:latin typeface="Roboto"/>
                <a:ea typeface="Roboto"/>
                <a:cs typeface="Roboto"/>
                <a:sym typeface="Roboto"/>
              </a:defRPr>
            </a:lvl6pPr>
            <a:lvl7pPr marL="3200400" lvl="6" indent="-342900">
              <a:spcBef>
                <a:spcPts val="0"/>
              </a:spcBef>
              <a:spcAft>
                <a:spcPts val="0"/>
              </a:spcAft>
              <a:buClr>
                <a:srgbClr val="FF8700"/>
              </a:buClr>
              <a:buSzPts val="1800"/>
              <a:buFont typeface="Roboto"/>
              <a:buChar char="▹"/>
              <a:defRPr sz="1800">
                <a:solidFill>
                  <a:srgbClr val="222222"/>
                </a:solidFill>
                <a:latin typeface="Roboto"/>
                <a:ea typeface="Roboto"/>
                <a:cs typeface="Roboto"/>
                <a:sym typeface="Roboto"/>
              </a:defRPr>
            </a:lvl7pPr>
            <a:lvl8pPr marL="3657600" lvl="7" indent="-342900">
              <a:spcBef>
                <a:spcPts val="0"/>
              </a:spcBef>
              <a:spcAft>
                <a:spcPts val="0"/>
              </a:spcAft>
              <a:buClr>
                <a:srgbClr val="FF8700"/>
              </a:buClr>
              <a:buSzPts val="1800"/>
              <a:buFont typeface="Roboto"/>
              <a:buChar char="▹"/>
              <a:defRPr sz="1800">
                <a:solidFill>
                  <a:srgbClr val="222222"/>
                </a:solidFill>
                <a:latin typeface="Roboto"/>
                <a:ea typeface="Roboto"/>
                <a:cs typeface="Roboto"/>
                <a:sym typeface="Roboto"/>
              </a:defRPr>
            </a:lvl8pPr>
            <a:lvl9pPr marL="4114800" lvl="8" indent="-342900">
              <a:spcBef>
                <a:spcPts val="0"/>
              </a:spcBef>
              <a:spcAft>
                <a:spcPts val="0"/>
              </a:spcAft>
              <a:buClr>
                <a:srgbClr val="FF8700"/>
              </a:buClr>
              <a:buSzPts val="1800"/>
              <a:buFont typeface="Roboto"/>
              <a:buChar char="▹"/>
              <a:defRPr sz="1800">
                <a:solidFill>
                  <a:srgbClr val="222222"/>
                </a:solidFill>
                <a:latin typeface="Roboto"/>
                <a:ea typeface="Roboto"/>
                <a:cs typeface="Roboto"/>
                <a:sym typeface="Roboto"/>
              </a:defRPr>
            </a:lvl9pPr>
          </a:lstStyle>
          <a:p>
            <a:endParaRPr/>
          </a:p>
        </p:txBody>
      </p:sp>
      <p:sp>
        <p:nvSpPr>
          <p:cNvPr id="8" name="Google Shape;8;p1"/>
          <p:cNvSpPr txBox="1">
            <a:spLocks noGrp="1"/>
          </p:cNvSpPr>
          <p:nvPr>
            <p:ph type="sldNum" idx="12"/>
          </p:nvPr>
        </p:nvSpPr>
        <p:spPr>
          <a:xfrm>
            <a:off x="0" y="0"/>
            <a:ext cx="446175" cy="1300800"/>
          </a:xfrm>
          <a:prstGeom prst="rect">
            <a:avLst/>
          </a:prstGeom>
          <a:noFill/>
          <a:ln>
            <a:noFill/>
          </a:ln>
        </p:spPr>
        <p:txBody>
          <a:bodyPr spcFirstLastPara="1" wrap="square" lIns="91425" tIns="91425" rIns="91425" bIns="91425" anchor="ctr" anchorCtr="0">
            <a:noAutofit/>
          </a:bodyPr>
          <a:lstStyle>
            <a:lvl1pPr lvl="0" algn="ctr">
              <a:buNone/>
              <a:defRPr sz="975" b="1">
                <a:solidFill>
                  <a:srgbClr val="FFFFFF"/>
                </a:solidFill>
                <a:latin typeface="Roboto"/>
                <a:ea typeface="Roboto"/>
                <a:cs typeface="Roboto"/>
                <a:sym typeface="Roboto"/>
              </a:defRPr>
            </a:lvl1pPr>
            <a:lvl2pPr lvl="1" algn="ctr">
              <a:buNone/>
              <a:defRPr sz="975" b="1">
                <a:solidFill>
                  <a:srgbClr val="FFFFFF"/>
                </a:solidFill>
                <a:latin typeface="Roboto"/>
                <a:ea typeface="Roboto"/>
                <a:cs typeface="Roboto"/>
                <a:sym typeface="Roboto"/>
              </a:defRPr>
            </a:lvl2pPr>
            <a:lvl3pPr lvl="2" algn="ctr">
              <a:buNone/>
              <a:defRPr sz="975" b="1">
                <a:solidFill>
                  <a:srgbClr val="FFFFFF"/>
                </a:solidFill>
                <a:latin typeface="Roboto"/>
                <a:ea typeface="Roboto"/>
                <a:cs typeface="Roboto"/>
                <a:sym typeface="Roboto"/>
              </a:defRPr>
            </a:lvl3pPr>
            <a:lvl4pPr lvl="3" algn="ctr">
              <a:buNone/>
              <a:defRPr sz="975" b="1">
                <a:solidFill>
                  <a:srgbClr val="FFFFFF"/>
                </a:solidFill>
                <a:latin typeface="Roboto"/>
                <a:ea typeface="Roboto"/>
                <a:cs typeface="Roboto"/>
                <a:sym typeface="Roboto"/>
              </a:defRPr>
            </a:lvl4pPr>
            <a:lvl5pPr lvl="4" algn="ctr">
              <a:buNone/>
              <a:defRPr sz="975" b="1">
                <a:solidFill>
                  <a:srgbClr val="FFFFFF"/>
                </a:solidFill>
                <a:latin typeface="Roboto"/>
                <a:ea typeface="Roboto"/>
                <a:cs typeface="Roboto"/>
                <a:sym typeface="Roboto"/>
              </a:defRPr>
            </a:lvl5pPr>
            <a:lvl6pPr lvl="5" algn="ctr">
              <a:buNone/>
              <a:defRPr sz="975" b="1">
                <a:solidFill>
                  <a:srgbClr val="FFFFFF"/>
                </a:solidFill>
                <a:latin typeface="Roboto"/>
                <a:ea typeface="Roboto"/>
                <a:cs typeface="Roboto"/>
                <a:sym typeface="Roboto"/>
              </a:defRPr>
            </a:lvl6pPr>
            <a:lvl7pPr lvl="6" algn="ctr">
              <a:buNone/>
              <a:defRPr sz="975" b="1">
                <a:solidFill>
                  <a:srgbClr val="FFFFFF"/>
                </a:solidFill>
                <a:latin typeface="Roboto"/>
                <a:ea typeface="Roboto"/>
                <a:cs typeface="Roboto"/>
                <a:sym typeface="Roboto"/>
              </a:defRPr>
            </a:lvl7pPr>
            <a:lvl8pPr lvl="7" algn="ctr">
              <a:buNone/>
              <a:defRPr sz="975" b="1">
                <a:solidFill>
                  <a:srgbClr val="FFFFFF"/>
                </a:solidFill>
                <a:latin typeface="Roboto"/>
                <a:ea typeface="Roboto"/>
                <a:cs typeface="Roboto"/>
                <a:sym typeface="Roboto"/>
              </a:defRPr>
            </a:lvl8pPr>
            <a:lvl9pPr lvl="8" algn="ctr">
              <a:buNone/>
              <a:defRPr sz="975" b="1">
                <a:solidFill>
                  <a:srgbClr val="FFFFFF"/>
                </a:solidFill>
                <a:latin typeface="Roboto"/>
                <a:ea typeface="Roboto"/>
                <a:cs typeface="Roboto"/>
                <a:sym typeface="Roboto"/>
              </a:defRPr>
            </a:lvl9pPr>
          </a:lstStyle>
          <a:p>
            <a:fld id="{00000000-1234-1234-1234-123412341234}" type="slidenum">
              <a:rPr lang="es-MX" smtClean="0"/>
              <a:pPr/>
              <a:t>‹Nº›</a:t>
            </a:fld>
            <a:endParaRPr lang="es-MX"/>
          </a:p>
        </p:txBody>
      </p:sp>
    </p:spTree>
  </p:cSld>
  <p:clrMap bg1="lt1" tx1="dk1" bg2="dk2" tx2="lt2" accent1="accent1" accent2="accent2" accent3="accent3" accent4="accent4" accent5="accent5" accent6="accent6" hlink="hlink" folHlink="folHlink"/>
  <p:sldLayoutIdLst>
    <p:sldLayoutId id="2147483657" r:id="rId1"/>
  </p:sldLayoutIdLst>
  <p:transition>
    <p:fade thruBlk="1"/>
  </p:transition>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45"/>
        <p:cNvGrpSpPr/>
        <p:nvPr/>
      </p:nvGrpSpPr>
      <p:grpSpPr>
        <a:xfrm>
          <a:off x="0" y="0"/>
          <a:ext cx="0" cy="0"/>
          <a:chOff x="0" y="0"/>
          <a:chExt cx="0" cy="0"/>
        </a:xfrm>
      </p:grpSpPr>
      <p:pic>
        <p:nvPicPr>
          <p:cNvPr id="19" name="Imagen 18">
            <a:extLst>
              <a:ext uri="{FF2B5EF4-FFF2-40B4-BE49-F238E27FC236}">
                <a16:creationId xmlns:a16="http://schemas.microsoft.com/office/drawing/2014/main" id="{4CCAB90C-5234-43C0-8BA2-6226B8D9698D}"/>
              </a:ext>
            </a:extLst>
          </p:cNvPr>
          <p:cNvPicPr>
            <a:picLocks noChangeAspect="1"/>
          </p:cNvPicPr>
          <p:nvPr/>
        </p:nvPicPr>
        <p:blipFill rotWithShape="1">
          <a:blip r:embed="rId3">
            <a:extLst>
              <a:ext uri="{28A0092B-C50C-407E-A947-70E740481C1C}">
                <a14:useLocalDpi xmlns:a14="http://schemas.microsoft.com/office/drawing/2010/main" val="0"/>
              </a:ext>
            </a:extLst>
          </a:blip>
          <a:srcRect t="29397" r="18234" b="5061"/>
          <a:stretch/>
        </p:blipFill>
        <p:spPr>
          <a:xfrm>
            <a:off x="730778" y="198385"/>
            <a:ext cx="1187004" cy="395419"/>
          </a:xfrm>
          <a:prstGeom prst="rect">
            <a:avLst/>
          </a:prstGeom>
        </p:spPr>
      </p:pic>
      <p:pic>
        <p:nvPicPr>
          <p:cNvPr id="23" name="Imagen 22">
            <a:extLst>
              <a:ext uri="{FF2B5EF4-FFF2-40B4-BE49-F238E27FC236}">
                <a16:creationId xmlns:a16="http://schemas.microsoft.com/office/drawing/2014/main" id="{A7B18005-633E-4AC1-9A98-7F1906ADFDF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683545" y="26911"/>
            <a:ext cx="779065" cy="839930"/>
          </a:xfrm>
          <a:prstGeom prst="rect">
            <a:avLst/>
          </a:prstGeom>
        </p:spPr>
      </p:pic>
      <p:sp>
        <p:nvSpPr>
          <p:cNvPr id="32" name="Rectángulo 31">
            <a:extLst>
              <a:ext uri="{FF2B5EF4-FFF2-40B4-BE49-F238E27FC236}">
                <a16:creationId xmlns:a16="http://schemas.microsoft.com/office/drawing/2014/main" id="{BDB37753-43BD-412D-A2EA-3F055E73F432}"/>
              </a:ext>
            </a:extLst>
          </p:cNvPr>
          <p:cNvSpPr/>
          <p:nvPr/>
        </p:nvSpPr>
        <p:spPr>
          <a:xfrm>
            <a:off x="1582456" y="1415399"/>
            <a:ext cx="3894015" cy="307777"/>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s-MX" b="1" dirty="0">
                <a:solidFill>
                  <a:srgbClr val="CC6600"/>
                </a:solidFill>
                <a:latin typeface="Arial" panose="020B0604020202020204" pitchFamily="34" charset="0"/>
                <a:cs typeface="Arial" panose="020B0604020202020204" pitchFamily="34" charset="0"/>
              </a:rPr>
              <a:t>MIXIOTE DE POLLO COCINADO AL VAPOR</a:t>
            </a:r>
            <a:endParaRPr kumimoji="0" lang="es-MX" sz="1400" b="1" i="0" u="none" strike="noStrike" kern="0" cap="none" spc="0" normalizeH="0" baseline="0" noProof="0" dirty="0">
              <a:ln>
                <a:noFill/>
              </a:ln>
              <a:solidFill>
                <a:srgbClr val="CC6600"/>
              </a:solidFill>
              <a:effectLst/>
              <a:uLnTx/>
              <a:uFillTx/>
              <a:latin typeface="Arial" panose="020B0604020202020204" pitchFamily="34" charset="0"/>
              <a:cs typeface="Arial" panose="020B0604020202020204" pitchFamily="34" charset="0"/>
              <a:sym typeface="Arial"/>
            </a:endParaRPr>
          </a:p>
        </p:txBody>
      </p:sp>
      <p:sp>
        <p:nvSpPr>
          <p:cNvPr id="15" name="Rectángulo 14">
            <a:extLst>
              <a:ext uri="{FF2B5EF4-FFF2-40B4-BE49-F238E27FC236}">
                <a16:creationId xmlns:a16="http://schemas.microsoft.com/office/drawing/2014/main" id="{5174F4CA-13F1-4488-B042-42C5A72A7CDB}"/>
              </a:ext>
            </a:extLst>
          </p:cNvPr>
          <p:cNvSpPr/>
          <p:nvPr/>
        </p:nvSpPr>
        <p:spPr>
          <a:xfrm flipV="1">
            <a:off x="434872" y="1085262"/>
            <a:ext cx="6149103" cy="45719"/>
          </a:xfrm>
          <a:prstGeom prst="rect">
            <a:avLst/>
          </a:prstGeom>
          <a:solidFill>
            <a:srgbClr val="FF990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MX" sz="900" b="0" i="0" u="none" strike="noStrike" kern="0" cap="none" spc="0" normalizeH="0" baseline="0" noProof="0" dirty="0">
              <a:ln>
                <a:noFill/>
              </a:ln>
              <a:solidFill>
                <a:srgbClr val="FFFFFF"/>
              </a:solidFill>
              <a:effectLst/>
              <a:uLnTx/>
              <a:uFillTx/>
              <a:latin typeface="Arial" panose="020B0604020202020204" pitchFamily="34" charset="0"/>
              <a:cs typeface="Arial" panose="020B0604020202020204" pitchFamily="34" charset="0"/>
              <a:sym typeface="Arial"/>
            </a:endParaRPr>
          </a:p>
        </p:txBody>
      </p:sp>
      <p:sp>
        <p:nvSpPr>
          <p:cNvPr id="21" name="Rectángulo 20">
            <a:extLst>
              <a:ext uri="{FF2B5EF4-FFF2-40B4-BE49-F238E27FC236}">
                <a16:creationId xmlns:a16="http://schemas.microsoft.com/office/drawing/2014/main" id="{22D8E011-D110-431A-A48C-53C935ABA8C7}"/>
              </a:ext>
            </a:extLst>
          </p:cNvPr>
          <p:cNvSpPr/>
          <p:nvPr/>
        </p:nvSpPr>
        <p:spPr>
          <a:xfrm>
            <a:off x="596318" y="612926"/>
            <a:ext cx="2332690" cy="507831"/>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900" b="1"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rPr>
              <a:t>CLAVE: </a:t>
            </a:r>
            <a:r>
              <a:rPr kumimoji="0" lang="es-MX" sz="900"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rPr>
              <a:t>ICAT-HUI1</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900" b="1"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rPr>
              <a:t>CATEGORIA: </a:t>
            </a:r>
            <a:r>
              <a:rPr lang="es-MX" sz="900" dirty="0">
                <a:latin typeface="Arial" panose="020B0604020202020204" pitchFamily="34" charset="0"/>
                <a:cs typeface="Arial" panose="020B0604020202020204" pitchFamily="34" charset="0"/>
              </a:rPr>
              <a:t>CULTURAL Y RELIGIOSO</a:t>
            </a:r>
            <a:endParaRPr kumimoji="0" lang="es-MX" sz="900" b="0"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900" b="1"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rPr>
              <a:t>SUBCATEGORIA:  </a:t>
            </a:r>
            <a:r>
              <a:rPr lang="es-MX" sz="900" dirty="0">
                <a:latin typeface="Arial" panose="020B0604020202020204" pitchFamily="34" charset="0"/>
                <a:cs typeface="Arial" panose="020B0604020202020204" pitchFamily="34" charset="0"/>
              </a:rPr>
              <a:t>USOS SOCIALES </a:t>
            </a:r>
            <a:endParaRPr kumimoji="0" lang="es-MX" sz="900" b="0"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endParaRPr>
          </a:p>
        </p:txBody>
      </p:sp>
      <p:sp>
        <p:nvSpPr>
          <p:cNvPr id="25" name="Rectángulo 24">
            <a:extLst>
              <a:ext uri="{FF2B5EF4-FFF2-40B4-BE49-F238E27FC236}">
                <a16:creationId xmlns:a16="http://schemas.microsoft.com/office/drawing/2014/main" id="{34D832C1-5DC6-4B2E-8754-C730CE820818}"/>
              </a:ext>
            </a:extLst>
          </p:cNvPr>
          <p:cNvSpPr/>
          <p:nvPr/>
        </p:nvSpPr>
        <p:spPr>
          <a:xfrm>
            <a:off x="504220" y="2028043"/>
            <a:ext cx="3406702" cy="646331"/>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1200" b="1"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rPr>
              <a:t>UBICACIÓN: </a:t>
            </a:r>
            <a:r>
              <a:rPr lang="es-MX" sz="1200" dirty="0">
                <a:latin typeface="Arial" panose="020B0604020202020204" pitchFamily="34" charset="0"/>
                <a:cs typeface="Arial" panose="020B0604020202020204" pitchFamily="34" charset="0"/>
              </a:rPr>
              <a:t>Huichapan Hidalgo.</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s-MX" sz="1200" b="0"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endParaRPr>
          </a:p>
          <a:p>
            <a:pPr lvl="0">
              <a:defRPr/>
            </a:pPr>
            <a:r>
              <a:rPr kumimoji="0" lang="es-MX" sz="1200" b="1"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rPr>
              <a:t>COORDENADAS : </a:t>
            </a:r>
            <a:r>
              <a:rPr lang="es-MX" sz="1200" dirty="0">
                <a:solidFill>
                  <a:schemeClr val="tx1"/>
                </a:solidFill>
                <a:latin typeface="Arial" panose="020B0604020202020204" pitchFamily="34" charset="0"/>
                <a:cs typeface="Arial" panose="020B0604020202020204" pitchFamily="34" charset="0"/>
              </a:rPr>
              <a:t>20°22'31.3"N 99°39'03.8"W</a:t>
            </a:r>
            <a:endParaRPr kumimoji="0" lang="es-MX" sz="1200" b="0"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endParaRPr>
          </a:p>
        </p:txBody>
      </p:sp>
      <p:sp>
        <p:nvSpPr>
          <p:cNvPr id="11" name="Rectángulo 10">
            <a:extLst>
              <a:ext uri="{FF2B5EF4-FFF2-40B4-BE49-F238E27FC236}">
                <a16:creationId xmlns:a16="http://schemas.microsoft.com/office/drawing/2014/main" id="{15861330-F4DF-40CC-9302-75560284AB6D}"/>
              </a:ext>
            </a:extLst>
          </p:cNvPr>
          <p:cNvSpPr/>
          <p:nvPr/>
        </p:nvSpPr>
        <p:spPr>
          <a:xfrm>
            <a:off x="1797168" y="194710"/>
            <a:ext cx="3669777" cy="369332"/>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900" b="1"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rPr>
              <a:t>OBSERVATORIO DEL PATRIMONIO CULTURAL Y NATURAL DEL VALLE DE  MEZQUITAL</a:t>
            </a:r>
          </a:p>
        </p:txBody>
      </p:sp>
      <p:sp>
        <p:nvSpPr>
          <p:cNvPr id="12" name="Rectángulo 11">
            <a:extLst>
              <a:ext uri="{FF2B5EF4-FFF2-40B4-BE49-F238E27FC236}">
                <a16:creationId xmlns:a16="http://schemas.microsoft.com/office/drawing/2014/main" id="{63B0CFFE-887A-48DF-9DE2-25BC3078AF9F}"/>
              </a:ext>
            </a:extLst>
          </p:cNvPr>
          <p:cNvSpPr/>
          <p:nvPr/>
        </p:nvSpPr>
        <p:spPr>
          <a:xfrm>
            <a:off x="2718985" y="497510"/>
            <a:ext cx="1826141" cy="2308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s-MX" sz="900" dirty="0">
                <a:latin typeface="Arial" panose="020B0604020202020204" pitchFamily="34" charset="0"/>
                <a:cs typeface="Arial" panose="020B0604020202020204" pitchFamily="34" charset="0"/>
              </a:rPr>
              <a:t>INMATERIALES CULTURALES</a:t>
            </a:r>
            <a:endParaRPr kumimoji="0" lang="es-MX" sz="900"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endParaRPr>
          </a:p>
        </p:txBody>
      </p:sp>
      <p:sp>
        <p:nvSpPr>
          <p:cNvPr id="13" name="Rectángulo 12">
            <a:extLst>
              <a:ext uri="{FF2B5EF4-FFF2-40B4-BE49-F238E27FC236}">
                <a16:creationId xmlns:a16="http://schemas.microsoft.com/office/drawing/2014/main" id="{F109D8D3-C86C-463D-A053-445BE58AC716}"/>
              </a:ext>
            </a:extLst>
          </p:cNvPr>
          <p:cNvSpPr/>
          <p:nvPr/>
        </p:nvSpPr>
        <p:spPr>
          <a:xfrm>
            <a:off x="5811233" y="801505"/>
            <a:ext cx="562975" cy="2308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900" b="1" i="0" u="none" strike="noStrike" kern="0" cap="none" spc="0" normalizeH="0" baseline="0" noProof="0">
                <a:ln>
                  <a:noFill/>
                </a:ln>
                <a:solidFill>
                  <a:srgbClr val="000000"/>
                </a:solidFill>
                <a:effectLst/>
                <a:uLnTx/>
                <a:uFillTx/>
                <a:latin typeface="Arial" panose="020B0604020202020204" pitchFamily="34" charset="0"/>
                <a:cs typeface="Arial" panose="020B0604020202020204" pitchFamily="34" charset="0"/>
                <a:sym typeface="Arial"/>
              </a:rPr>
              <a:t>PÁG</a:t>
            </a:r>
            <a:r>
              <a:rPr kumimoji="0" lang="es-MX" sz="900" b="1"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rPr>
              <a:t>. </a:t>
            </a:r>
            <a:r>
              <a:rPr lang="es-MX" sz="900" b="1" dirty="0">
                <a:latin typeface="Arial" panose="020B0604020202020204" pitchFamily="34" charset="0"/>
                <a:cs typeface="Arial" panose="020B0604020202020204" pitchFamily="34" charset="0"/>
              </a:rPr>
              <a:t>1</a:t>
            </a:r>
            <a:endParaRPr kumimoji="0" lang="es-MX" sz="900" b="0"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endParaRPr>
          </a:p>
        </p:txBody>
      </p:sp>
      <p:sp>
        <p:nvSpPr>
          <p:cNvPr id="14" name="CuadroTexto 13">
            <a:extLst>
              <a:ext uri="{FF2B5EF4-FFF2-40B4-BE49-F238E27FC236}">
                <a16:creationId xmlns:a16="http://schemas.microsoft.com/office/drawing/2014/main" id="{DF205415-BA14-4148-AE29-B99797696196}"/>
              </a:ext>
            </a:extLst>
          </p:cNvPr>
          <p:cNvSpPr txBox="1"/>
          <p:nvPr/>
        </p:nvSpPr>
        <p:spPr>
          <a:xfrm>
            <a:off x="462043" y="2979241"/>
            <a:ext cx="6000567" cy="2123658"/>
          </a:xfrm>
          <a:prstGeom prst="rect">
            <a:avLst/>
          </a:prstGeom>
          <a:noFill/>
        </p:spPr>
        <p:txBody>
          <a:bodyPr wrap="square">
            <a:spAutoFit/>
          </a:bodyPr>
          <a:lstStyle/>
          <a:p>
            <a:pPr algn="just"/>
            <a:r>
              <a:rPr lang="es-MX" sz="1200" dirty="0">
                <a:latin typeface="Arial" panose="020B0604020202020204" pitchFamily="34" charset="0"/>
                <a:cs typeface="Arial" panose="020B0604020202020204" pitchFamily="34" charset="0"/>
              </a:rPr>
              <a:t>El mixiotes de pollo  es un platillo que se sirve principalmente en todo el Valle del Mezquital y reconocido en todo el estado de Hidalgo, este platillo se convirtió en algo típico del Municipio de Huichapan, este es un platillo muy fácil de preparar, lo más difícil es realizar su cocción, ya que principalmente se hace con leña, los pobladores lo hacen de esta manera porque se dice que adquiere un sabor más rico a comparación de hacerlo en gas, además de que están listos en menos tiempo. </a:t>
            </a:r>
            <a:r>
              <a:rPr lang="es-MX" sz="1200">
                <a:latin typeface="Arial" panose="020B0604020202020204" pitchFamily="34" charset="0"/>
                <a:cs typeface="Arial" panose="020B0604020202020204" pitchFamily="34" charset="0"/>
              </a:rPr>
              <a:t>Este platillo entre más tiempo se esté marinando su sabor es mejor, por el hecho de que el pollo absorberá más sabor, sin embargo, con una hora que se marine es suficiente para obtener un buen resultado, dentro del cual se le colocan nopales, que son de origen prehispánico, lo cual hacen de esto un platillo muy rico y agradable para el paladar, convirtiéndolo en algo tradicional del sitio.</a:t>
            </a:r>
            <a:endParaRPr lang="es-MX" sz="1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05529372"/>
      </p:ext>
    </p:extLst>
  </p:cSld>
  <p:clrMapOvr>
    <a:masterClrMapping/>
  </p:clrMapOvr>
</p:sld>
</file>

<file path=ppt/theme/theme1.xml><?xml version="1.0" encoding="utf-8"?>
<a:theme xmlns:a="http://schemas.openxmlformats.org/drawingml/2006/main" name="William template">
  <a:themeElements>
    <a:clrScheme name="Custom 347">
      <a:dk1>
        <a:srgbClr val="000000"/>
      </a:dk1>
      <a:lt1>
        <a:srgbClr val="FFFFFF"/>
      </a:lt1>
      <a:dk2>
        <a:srgbClr val="666666"/>
      </a:dk2>
      <a:lt2>
        <a:srgbClr val="CCCCCC"/>
      </a:lt2>
      <a:accent1>
        <a:srgbClr val="3A81BA"/>
      </a:accent1>
      <a:accent2>
        <a:srgbClr val="D89F39"/>
      </a:accent2>
      <a:accent3>
        <a:srgbClr val="8BAB42"/>
      </a:accent3>
      <a:accent4>
        <a:srgbClr val="57A7B5"/>
      </a:accent4>
      <a:accent5>
        <a:srgbClr val="8B81D2"/>
      </a:accent5>
      <a:accent6>
        <a:srgbClr val="963334"/>
      </a:accent6>
      <a:hlink>
        <a:srgbClr val="1155CC"/>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1291</TotalTime>
  <Words>218</Words>
  <Application>Microsoft Office PowerPoint</Application>
  <PresentationFormat>Carta (216 x 279 mm)</PresentationFormat>
  <Paragraphs>11</Paragraphs>
  <Slides>1</Slides>
  <Notes>1</Notes>
  <HiddenSlides>0</HiddenSlides>
  <MMClips>0</MMClips>
  <ScaleCrop>false</ScaleCrop>
  <HeadingPairs>
    <vt:vector size="6" baseType="variant">
      <vt:variant>
        <vt:lpstr>Fuentes usadas</vt:lpstr>
      </vt:variant>
      <vt:variant>
        <vt:i4>3</vt:i4>
      </vt:variant>
      <vt:variant>
        <vt:lpstr>Tema</vt:lpstr>
      </vt:variant>
      <vt:variant>
        <vt:i4>1</vt:i4>
      </vt:variant>
      <vt:variant>
        <vt:lpstr>Títulos de diapositiva</vt:lpstr>
      </vt:variant>
      <vt:variant>
        <vt:i4>1</vt:i4>
      </vt:variant>
    </vt:vector>
  </HeadingPairs>
  <TitlesOfParts>
    <vt:vector size="5" baseType="lpstr">
      <vt:lpstr>Roboto</vt:lpstr>
      <vt:lpstr>Arial</vt:lpstr>
      <vt:lpstr>Dosis</vt:lpstr>
      <vt:lpstr>William template</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DELL</dc:creator>
  <cp:lastModifiedBy>Nicolás</cp:lastModifiedBy>
  <cp:revision>121</cp:revision>
  <cp:lastPrinted>2019-08-15T17:40:00Z</cp:lastPrinted>
  <dcterms:modified xsi:type="dcterms:W3CDTF">2021-12-14T20:50:10Z</dcterms:modified>
</cp:coreProperties>
</file>