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1.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showSpecialPlsOnTitleSld="0">
  <p:sldMasterIdLst>
    <p:sldMasterId id="2147483648" r:id="rId3"/>
  </p:sldMasterIdLst>
  <p:notesMasterIdLst>
    <p:notesMasterId r:id="rId4"/>
  </p:notesMasterIdLst>
  <p:sldIdLst>
    <p:sldId id="256" r:id="rId5"/>
  </p:sldIdLst>
  <p:sldSz cy="9144000" cx="6858000"/>
  <p:notesSz cx="6858000" cy="9144000"/>
  <p:embeddedFontLst>
    <p:embeddedFont>
      <p:font typeface="Dosis"/>
      <p:regular r:id="rId6"/>
      <p:bold r:id="rId7"/>
    </p:embeddedFont>
    <p:embeddedFont>
      <p:font typeface="Roboto"/>
      <p:regular r:id="rId8"/>
      <p:bold r:id="rId9"/>
      <p:italic r:id="rId10"/>
      <p:boldItalic r:id="rId11"/>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http://customooxmlschemas.google.com/">
      <go:slidesCustomData xmlns:go="http://customooxmlschemas.google.com/" r:id="rId12" roundtripDataSignature="AMtx7mhmnlfr2uCOlxdigQ7hoWZGrltir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11" Type="http://schemas.openxmlformats.org/officeDocument/2006/relationships/font" Target="fonts/Roboto-boldItalic.fntdata"/><Relationship Id="rId10" Type="http://schemas.openxmlformats.org/officeDocument/2006/relationships/font" Target="fonts/Roboto-italic.fntdata"/><Relationship Id="rId12" Type="http://customschemas.google.com/relationships/presentationmetadata" Target="metadata"/><Relationship Id="rId9" Type="http://schemas.openxmlformats.org/officeDocument/2006/relationships/font" Target="fonts/Roboto-bold.fntdata"/><Relationship Id="rId5" Type="http://schemas.openxmlformats.org/officeDocument/2006/relationships/slide" Target="slides/slide1.xml"/><Relationship Id="rId6" Type="http://schemas.openxmlformats.org/officeDocument/2006/relationships/font" Target="fonts/Dosis-regular.fntdata"/><Relationship Id="rId7" Type="http://schemas.openxmlformats.org/officeDocument/2006/relationships/font" Target="fonts/Dosis-bold.fntdata"/><Relationship Id="rId8" Type="http://schemas.openxmlformats.org/officeDocument/2006/relationships/font" Target="fonts/Roboto-regular.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p:nvPr>
            <p:ph idx="2" type="sldImg"/>
          </p:nvPr>
        </p:nvSpPr>
        <p:spPr>
          <a:xfrm>
            <a:off x="2143125" y="685800"/>
            <a:ext cx="257175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317500" lvl="0" marL="4572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1pPr>
            <a:lvl2pPr indent="-317500" lvl="1" marL="9144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2pPr>
            <a:lvl3pPr indent="-317500" lvl="2" marL="13716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3pPr>
            <a:lvl4pPr indent="-317500" lvl="3" marL="18288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4pPr>
            <a:lvl5pPr indent="-317500" lvl="4" marL="22860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5pPr>
            <a:lvl6pPr indent="-317500" lvl="5" marL="27432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6pPr>
            <a:lvl7pPr indent="-317500" lvl="6" marL="32004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7pPr>
            <a:lvl8pPr indent="-317500" lvl="7" marL="36576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8pPr>
            <a:lvl9pPr indent="-317500" lvl="8" marL="41148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 name="Shape 15"/>
        <p:cNvGrpSpPr/>
        <p:nvPr/>
      </p:nvGrpSpPr>
      <p:grpSpPr>
        <a:xfrm>
          <a:off x="0" y="0"/>
          <a:ext cx="0" cy="0"/>
          <a:chOff x="0" y="0"/>
          <a:chExt cx="0" cy="0"/>
        </a:xfrm>
      </p:grpSpPr>
      <p:sp>
        <p:nvSpPr>
          <p:cNvPr id="16" name="Google Shape;16;p1:notes"/>
          <p:cNvSpPr/>
          <p:nvPr>
            <p:ph idx="2" type="sldImg"/>
          </p:nvPr>
        </p:nvSpPr>
        <p:spPr>
          <a:xfrm>
            <a:off x="2143125" y="685800"/>
            <a:ext cx="257175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7" name="Google Shape;17;p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9" name="Shape 9"/>
        <p:cNvGrpSpPr/>
        <p:nvPr/>
      </p:nvGrpSpPr>
      <p:grpSpPr>
        <a:xfrm>
          <a:off x="0" y="0"/>
          <a:ext cx="0" cy="0"/>
          <a:chOff x="0" y="0"/>
          <a:chExt cx="0" cy="0"/>
        </a:xfrm>
      </p:grpSpPr>
      <p:sp>
        <p:nvSpPr>
          <p:cNvPr id="10" name="Google Shape;10;p3"/>
          <p:cNvSpPr/>
          <p:nvPr/>
        </p:nvSpPr>
        <p:spPr>
          <a:xfrm>
            <a:off x="-41306" y="-67733"/>
            <a:ext cx="2484469" cy="9270489"/>
          </a:xfrm>
          <a:custGeom>
            <a:rect b="b" l="l" r="r" t="t"/>
            <a:pathLst>
              <a:path extrusionOk="0" h="208586" w="132505">
                <a:moveTo>
                  <a:pt x="132505" y="207264"/>
                </a:moveTo>
                <a:lnTo>
                  <a:pt x="25063" y="0"/>
                </a:lnTo>
                <a:lnTo>
                  <a:pt x="0" y="202"/>
                </a:lnTo>
                <a:lnTo>
                  <a:pt x="1322" y="208586"/>
                </a:lnTo>
                <a:close/>
              </a:path>
            </a:pathLst>
          </a:custGeom>
          <a:solidFill>
            <a:srgbClr val="F3F3F3"/>
          </a:solidFill>
          <a:ln>
            <a:noFill/>
          </a:ln>
        </p:spPr>
      </p:sp>
      <p:sp>
        <p:nvSpPr>
          <p:cNvPr id="11" name="Google Shape;11;p3"/>
          <p:cNvSpPr/>
          <p:nvPr/>
        </p:nvSpPr>
        <p:spPr>
          <a:xfrm flipH="1">
            <a:off x="-677653" y="-31219"/>
            <a:ext cx="1319400" cy="1331733"/>
          </a:xfrm>
          <a:prstGeom prst="parallelogram">
            <a:avLst>
              <a:gd fmla="val 51542" name="adj"/>
            </a:avLst>
          </a:prstGeom>
          <a:solidFill>
            <a:srgbClr val="222222"/>
          </a:solidFill>
          <a:ln>
            <a:noFill/>
          </a:ln>
        </p:spPr>
        <p:txBody>
          <a:bodyPr anchorCtr="0" anchor="ctr" bIns="68550" lIns="68550" spcFirstLastPara="1" rIns="68550" wrap="square" tIns="68550">
            <a:noAutofit/>
          </a:bodyPr>
          <a:lstStyle/>
          <a:p>
            <a:pPr indent="0" lvl="0" marL="0" marR="0" rtl="0" algn="l">
              <a:lnSpc>
                <a:spcPct val="100000"/>
              </a:lnSpc>
              <a:spcBef>
                <a:spcPts val="0"/>
              </a:spcBef>
              <a:spcAft>
                <a:spcPts val="0"/>
              </a:spcAft>
              <a:buClr>
                <a:srgbClr val="000000"/>
              </a:buClr>
              <a:buSzPts val="1050"/>
              <a:buFont typeface="Arial"/>
              <a:buNone/>
            </a:pPr>
            <a:r>
              <a:t/>
            </a:r>
            <a:endParaRPr b="0" i="0" sz="1050" u="none" cap="none" strike="noStrike">
              <a:solidFill>
                <a:srgbClr val="000000"/>
              </a:solidFill>
              <a:latin typeface="Arial"/>
              <a:ea typeface="Arial"/>
              <a:cs typeface="Arial"/>
              <a:sym typeface="Arial"/>
            </a:endParaRPr>
          </a:p>
        </p:txBody>
      </p:sp>
      <p:sp>
        <p:nvSpPr>
          <p:cNvPr id="12" name="Google Shape;12;p3"/>
          <p:cNvSpPr/>
          <p:nvPr/>
        </p:nvSpPr>
        <p:spPr>
          <a:xfrm flipH="1">
            <a:off x="354101" y="-16933"/>
            <a:ext cx="388800" cy="1331733"/>
          </a:xfrm>
          <a:prstGeom prst="parallelogram">
            <a:avLst>
              <a:gd fmla="val 75009" name="adj"/>
            </a:avLst>
          </a:prstGeom>
          <a:solidFill>
            <a:srgbClr val="FF8700"/>
          </a:solidFill>
          <a:ln>
            <a:noFill/>
          </a:ln>
        </p:spPr>
        <p:txBody>
          <a:bodyPr anchorCtr="0" anchor="ctr" bIns="68550" lIns="68550" spcFirstLastPara="1" rIns="68550" wrap="square" tIns="68550">
            <a:noAutofit/>
          </a:bodyPr>
          <a:lstStyle/>
          <a:p>
            <a:pPr indent="0" lvl="0" marL="0" marR="0" rtl="0" algn="l">
              <a:lnSpc>
                <a:spcPct val="100000"/>
              </a:lnSpc>
              <a:spcBef>
                <a:spcPts val="0"/>
              </a:spcBef>
              <a:spcAft>
                <a:spcPts val="0"/>
              </a:spcAft>
              <a:buClr>
                <a:srgbClr val="000000"/>
              </a:buClr>
              <a:buSzPts val="1050"/>
              <a:buFont typeface="Arial"/>
              <a:buNone/>
            </a:pPr>
            <a:r>
              <a:t/>
            </a:r>
            <a:endParaRPr b="0" i="0" sz="1050" u="none" cap="none" strike="noStrike">
              <a:solidFill>
                <a:srgbClr val="000000"/>
              </a:solidFill>
              <a:latin typeface="Arial"/>
              <a:ea typeface="Arial"/>
              <a:cs typeface="Arial"/>
              <a:sym typeface="Arial"/>
            </a:endParaRPr>
          </a:p>
        </p:txBody>
      </p:sp>
      <p:sp>
        <p:nvSpPr>
          <p:cNvPr id="13" name="Google Shape;13;p3"/>
          <p:cNvSpPr/>
          <p:nvPr/>
        </p:nvSpPr>
        <p:spPr>
          <a:xfrm flipH="1">
            <a:off x="742781" y="8757067"/>
            <a:ext cx="6277275" cy="405333"/>
          </a:xfrm>
          <a:prstGeom prst="parallelogram">
            <a:avLst>
              <a:gd fmla="val 51542" name="adj"/>
            </a:avLst>
          </a:prstGeom>
          <a:solidFill>
            <a:srgbClr val="FF8700"/>
          </a:solidFill>
          <a:ln>
            <a:noFill/>
          </a:ln>
        </p:spPr>
        <p:txBody>
          <a:bodyPr anchorCtr="0" anchor="ctr" bIns="68550" lIns="68550" spcFirstLastPara="1" rIns="68550" wrap="square" tIns="68550">
            <a:noAutofit/>
          </a:bodyPr>
          <a:lstStyle/>
          <a:p>
            <a:pPr indent="0" lvl="0" marL="0" marR="0" rtl="0" algn="l">
              <a:lnSpc>
                <a:spcPct val="100000"/>
              </a:lnSpc>
              <a:spcBef>
                <a:spcPts val="0"/>
              </a:spcBef>
              <a:spcAft>
                <a:spcPts val="0"/>
              </a:spcAft>
              <a:buClr>
                <a:srgbClr val="000000"/>
              </a:buClr>
              <a:buSzPts val="1050"/>
              <a:buFont typeface="Arial"/>
              <a:buNone/>
            </a:pPr>
            <a:r>
              <a:t/>
            </a:r>
            <a:endParaRPr b="0" i="0" sz="1050" u="none" cap="none" strike="noStrike">
              <a:solidFill>
                <a:srgbClr val="000000"/>
              </a:solidFill>
              <a:latin typeface="Arial"/>
              <a:ea typeface="Arial"/>
              <a:cs typeface="Arial"/>
              <a:sym typeface="Arial"/>
            </a:endParaRPr>
          </a:p>
        </p:txBody>
      </p:sp>
      <p:sp>
        <p:nvSpPr>
          <p:cNvPr id="14" name="Google Shape;14;p3"/>
          <p:cNvSpPr txBox="1"/>
          <p:nvPr>
            <p:ph idx="12" type="sldNum"/>
          </p:nvPr>
        </p:nvSpPr>
        <p:spPr>
          <a:xfrm>
            <a:off x="0" y="0"/>
            <a:ext cx="446175" cy="1300800"/>
          </a:xfrm>
          <a:prstGeom prst="rect">
            <a:avLst/>
          </a:prstGeom>
          <a:noFill/>
          <a:ln>
            <a:noFill/>
          </a:ln>
        </p:spPr>
        <p:txBody>
          <a:bodyPr anchorCtr="0" anchor="ctr" bIns="91425" lIns="91425" spcFirstLastPara="1" rIns="91425" wrap="square" tIns="91425">
            <a:noAutofit/>
          </a:bodyPr>
          <a:lstStyle>
            <a:lvl1pPr indent="0" lvl="0" marL="0" algn="ctr">
              <a:lnSpc>
                <a:spcPct val="100000"/>
              </a:lnSpc>
              <a:spcBef>
                <a:spcPts val="0"/>
              </a:spcBef>
              <a:spcAft>
                <a:spcPts val="0"/>
              </a:spcAft>
              <a:buSzPts val="975"/>
              <a:buNone/>
              <a:defRPr b="1" i="0" sz="975" u="none" cap="none" strike="noStrike">
                <a:solidFill>
                  <a:srgbClr val="FFFFFF"/>
                </a:solidFill>
                <a:latin typeface="Roboto"/>
                <a:ea typeface="Roboto"/>
                <a:cs typeface="Roboto"/>
                <a:sym typeface="Roboto"/>
              </a:defRPr>
            </a:lvl1pPr>
            <a:lvl2pPr indent="0" lvl="1" marL="0" algn="ctr">
              <a:lnSpc>
                <a:spcPct val="100000"/>
              </a:lnSpc>
              <a:spcBef>
                <a:spcPts val="0"/>
              </a:spcBef>
              <a:spcAft>
                <a:spcPts val="0"/>
              </a:spcAft>
              <a:buSzPts val="975"/>
              <a:buNone/>
              <a:defRPr b="1" i="0" sz="975" u="none" cap="none" strike="noStrike">
                <a:solidFill>
                  <a:srgbClr val="FFFFFF"/>
                </a:solidFill>
                <a:latin typeface="Roboto"/>
                <a:ea typeface="Roboto"/>
                <a:cs typeface="Roboto"/>
                <a:sym typeface="Roboto"/>
              </a:defRPr>
            </a:lvl2pPr>
            <a:lvl3pPr indent="0" lvl="2" marL="0" algn="ctr">
              <a:lnSpc>
                <a:spcPct val="100000"/>
              </a:lnSpc>
              <a:spcBef>
                <a:spcPts val="0"/>
              </a:spcBef>
              <a:spcAft>
                <a:spcPts val="0"/>
              </a:spcAft>
              <a:buSzPts val="975"/>
              <a:buNone/>
              <a:defRPr b="1" i="0" sz="975" u="none" cap="none" strike="noStrike">
                <a:solidFill>
                  <a:srgbClr val="FFFFFF"/>
                </a:solidFill>
                <a:latin typeface="Roboto"/>
                <a:ea typeface="Roboto"/>
                <a:cs typeface="Roboto"/>
                <a:sym typeface="Roboto"/>
              </a:defRPr>
            </a:lvl3pPr>
            <a:lvl4pPr indent="0" lvl="3" marL="0" algn="ctr">
              <a:lnSpc>
                <a:spcPct val="100000"/>
              </a:lnSpc>
              <a:spcBef>
                <a:spcPts val="0"/>
              </a:spcBef>
              <a:spcAft>
                <a:spcPts val="0"/>
              </a:spcAft>
              <a:buSzPts val="975"/>
              <a:buNone/>
              <a:defRPr b="1" i="0" sz="975" u="none" cap="none" strike="noStrike">
                <a:solidFill>
                  <a:srgbClr val="FFFFFF"/>
                </a:solidFill>
                <a:latin typeface="Roboto"/>
                <a:ea typeface="Roboto"/>
                <a:cs typeface="Roboto"/>
                <a:sym typeface="Roboto"/>
              </a:defRPr>
            </a:lvl4pPr>
            <a:lvl5pPr indent="0" lvl="4" marL="0" algn="ctr">
              <a:lnSpc>
                <a:spcPct val="100000"/>
              </a:lnSpc>
              <a:spcBef>
                <a:spcPts val="0"/>
              </a:spcBef>
              <a:spcAft>
                <a:spcPts val="0"/>
              </a:spcAft>
              <a:buSzPts val="975"/>
              <a:buNone/>
              <a:defRPr b="1" i="0" sz="975" u="none" cap="none" strike="noStrike">
                <a:solidFill>
                  <a:srgbClr val="FFFFFF"/>
                </a:solidFill>
                <a:latin typeface="Roboto"/>
                <a:ea typeface="Roboto"/>
                <a:cs typeface="Roboto"/>
                <a:sym typeface="Roboto"/>
              </a:defRPr>
            </a:lvl5pPr>
            <a:lvl6pPr indent="0" lvl="5" marL="0" algn="ctr">
              <a:lnSpc>
                <a:spcPct val="100000"/>
              </a:lnSpc>
              <a:spcBef>
                <a:spcPts val="0"/>
              </a:spcBef>
              <a:spcAft>
                <a:spcPts val="0"/>
              </a:spcAft>
              <a:buSzPts val="975"/>
              <a:buNone/>
              <a:defRPr b="1" i="0" sz="975" u="none" cap="none" strike="noStrike">
                <a:solidFill>
                  <a:srgbClr val="FFFFFF"/>
                </a:solidFill>
                <a:latin typeface="Roboto"/>
                <a:ea typeface="Roboto"/>
                <a:cs typeface="Roboto"/>
                <a:sym typeface="Roboto"/>
              </a:defRPr>
            </a:lvl6pPr>
            <a:lvl7pPr indent="0" lvl="6" marL="0" algn="ctr">
              <a:lnSpc>
                <a:spcPct val="100000"/>
              </a:lnSpc>
              <a:spcBef>
                <a:spcPts val="0"/>
              </a:spcBef>
              <a:spcAft>
                <a:spcPts val="0"/>
              </a:spcAft>
              <a:buSzPts val="975"/>
              <a:buNone/>
              <a:defRPr b="1" i="0" sz="975" u="none" cap="none" strike="noStrike">
                <a:solidFill>
                  <a:srgbClr val="FFFFFF"/>
                </a:solidFill>
                <a:latin typeface="Roboto"/>
                <a:ea typeface="Roboto"/>
                <a:cs typeface="Roboto"/>
                <a:sym typeface="Roboto"/>
              </a:defRPr>
            </a:lvl7pPr>
            <a:lvl8pPr indent="0" lvl="7" marL="0" algn="ctr">
              <a:lnSpc>
                <a:spcPct val="100000"/>
              </a:lnSpc>
              <a:spcBef>
                <a:spcPts val="0"/>
              </a:spcBef>
              <a:spcAft>
                <a:spcPts val="0"/>
              </a:spcAft>
              <a:buSzPts val="975"/>
              <a:buNone/>
              <a:defRPr b="1" i="0" sz="975" u="none" cap="none" strike="noStrike">
                <a:solidFill>
                  <a:srgbClr val="FFFFFF"/>
                </a:solidFill>
                <a:latin typeface="Roboto"/>
                <a:ea typeface="Roboto"/>
                <a:cs typeface="Roboto"/>
                <a:sym typeface="Roboto"/>
              </a:defRPr>
            </a:lvl8pPr>
            <a:lvl9pPr indent="0" lvl="8" marL="0" algn="ctr">
              <a:lnSpc>
                <a:spcPct val="100000"/>
              </a:lnSpc>
              <a:spcBef>
                <a:spcPts val="0"/>
              </a:spcBef>
              <a:spcAft>
                <a:spcPts val="0"/>
              </a:spcAft>
              <a:buSzPts val="975"/>
              <a:buNone/>
              <a:defRPr b="1" i="0" sz="975" u="none" cap="none" strike="noStrike">
                <a:solidFill>
                  <a:srgbClr val="FFFFFF"/>
                </a:solidFill>
                <a:latin typeface="Roboto"/>
                <a:ea typeface="Roboto"/>
                <a:cs typeface="Roboto"/>
                <a:sym typeface="Roboto"/>
              </a:defRPr>
            </a:lvl9pPr>
          </a:lstStyle>
          <a:p>
            <a:pPr indent="0" lvl="0" marL="0" rtl="0" algn="ctr">
              <a:spcBef>
                <a:spcPts val="0"/>
              </a:spcBef>
              <a:spcAft>
                <a:spcPts val="0"/>
              </a:spcAft>
              <a:buNone/>
            </a:pPr>
            <a:fld id="{00000000-1234-1234-1234-123412341234}" type="slidenum">
              <a:rPr lang="es-MX"/>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
    <p:bg>
      <p:bgPr>
        <a:solidFill>
          <a:schemeClr val="lt1"/>
        </a:solidFill>
      </p:bgPr>
    </p:bg>
    <p:spTree>
      <p:nvGrpSpPr>
        <p:cNvPr id="5" name="Shape 5"/>
        <p:cNvGrpSpPr/>
        <p:nvPr/>
      </p:nvGrpSpPr>
      <p:grpSpPr>
        <a:xfrm>
          <a:off x="0" y="0"/>
          <a:ext cx="0" cy="0"/>
          <a:chOff x="0" y="0"/>
          <a:chExt cx="0" cy="0"/>
        </a:xfrm>
      </p:grpSpPr>
      <p:sp>
        <p:nvSpPr>
          <p:cNvPr id="6" name="Google Shape;6;p2"/>
          <p:cNvSpPr txBox="1"/>
          <p:nvPr>
            <p:ph type="title"/>
          </p:nvPr>
        </p:nvSpPr>
        <p:spPr>
          <a:xfrm>
            <a:off x="828675" y="490800"/>
            <a:ext cx="5043375" cy="1331733"/>
          </a:xfrm>
          <a:prstGeom prst="rect">
            <a:avLst/>
          </a:prstGeom>
          <a:noFill/>
          <a:ln>
            <a:noFill/>
          </a:ln>
        </p:spPr>
        <p:txBody>
          <a:bodyPr anchorCtr="0" anchor="ctr" bIns="91425" lIns="91425" spcFirstLastPara="1" rIns="91425" wrap="square" tIns="91425">
            <a:noAutofit/>
          </a:bodyPr>
          <a:lstStyle>
            <a:lvl1pPr lvl="0" marR="0" rtl="0" algn="l">
              <a:lnSpc>
                <a:spcPct val="100000"/>
              </a:lnSpc>
              <a:spcBef>
                <a:spcPts val="0"/>
              </a:spcBef>
              <a:spcAft>
                <a:spcPts val="0"/>
              </a:spcAft>
              <a:buClr>
                <a:srgbClr val="FFFFFF"/>
              </a:buClr>
              <a:buSzPts val="2400"/>
              <a:buFont typeface="Dosis"/>
              <a:buNone/>
              <a:defRPr b="0" i="0" sz="2400" u="none" cap="none" strike="noStrike">
                <a:solidFill>
                  <a:srgbClr val="FFFFFF"/>
                </a:solidFill>
                <a:latin typeface="Dosis"/>
                <a:ea typeface="Dosis"/>
                <a:cs typeface="Dosis"/>
                <a:sym typeface="Dosis"/>
              </a:defRPr>
            </a:lvl1pPr>
            <a:lvl2pPr lvl="1" marR="0" rtl="0" algn="l">
              <a:lnSpc>
                <a:spcPct val="100000"/>
              </a:lnSpc>
              <a:spcBef>
                <a:spcPts val="0"/>
              </a:spcBef>
              <a:spcAft>
                <a:spcPts val="0"/>
              </a:spcAft>
              <a:buClr>
                <a:srgbClr val="FFFFFF"/>
              </a:buClr>
              <a:buSzPts val="2400"/>
              <a:buFont typeface="Dosis"/>
              <a:buNone/>
              <a:defRPr b="0" i="0" sz="2400" u="none" cap="none" strike="noStrike">
                <a:solidFill>
                  <a:srgbClr val="FFFFFF"/>
                </a:solidFill>
                <a:latin typeface="Dosis"/>
                <a:ea typeface="Dosis"/>
                <a:cs typeface="Dosis"/>
                <a:sym typeface="Dosis"/>
              </a:defRPr>
            </a:lvl2pPr>
            <a:lvl3pPr lvl="2" marR="0" rtl="0" algn="l">
              <a:lnSpc>
                <a:spcPct val="100000"/>
              </a:lnSpc>
              <a:spcBef>
                <a:spcPts val="0"/>
              </a:spcBef>
              <a:spcAft>
                <a:spcPts val="0"/>
              </a:spcAft>
              <a:buClr>
                <a:srgbClr val="FFFFFF"/>
              </a:buClr>
              <a:buSzPts val="2400"/>
              <a:buFont typeface="Dosis"/>
              <a:buNone/>
              <a:defRPr b="0" i="0" sz="2400" u="none" cap="none" strike="noStrike">
                <a:solidFill>
                  <a:srgbClr val="FFFFFF"/>
                </a:solidFill>
                <a:latin typeface="Dosis"/>
                <a:ea typeface="Dosis"/>
                <a:cs typeface="Dosis"/>
                <a:sym typeface="Dosis"/>
              </a:defRPr>
            </a:lvl3pPr>
            <a:lvl4pPr lvl="3" marR="0" rtl="0" algn="l">
              <a:lnSpc>
                <a:spcPct val="100000"/>
              </a:lnSpc>
              <a:spcBef>
                <a:spcPts val="0"/>
              </a:spcBef>
              <a:spcAft>
                <a:spcPts val="0"/>
              </a:spcAft>
              <a:buClr>
                <a:srgbClr val="FFFFFF"/>
              </a:buClr>
              <a:buSzPts val="2400"/>
              <a:buFont typeface="Dosis"/>
              <a:buNone/>
              <a:defRPr b="0" i="0" sz="2400" u="none" cap="none" strike="noStrike">
                <a:solidFill>
                  <a:srgbClr val="FFFFFF"/>
                </a:solidFill>
                <a:latin typeface="Dosis"/>
                <a:ea typeface="Dosis"/>
                <a:cs typeface="Dosis"/>
                <a:sym typeface="Dosis"/>
              </a:defRPr>
            </a:lvl4pPr>
            <a:lvl5pPr lvl="4" marR="0" rtl="0" algn="l">
              <a:lnSpc>
                <a:spcPct val="100000"/>
              </a:lnSpc>
              <a:spcBef>
                <a:spcPts val="0"/>
              </a:spcBef>
              <a:spcAft>
                <a:spcPts val="0"/>
              </a:spcAft>
              <a:buClr>
                <a:srgbClr val="FFFFFF"/>
              </a:buClr>
              <a:buSzPts val="2400"/>
              <a:buFont typeface="Dosis"/>
              <a:buNone/>
              <a:defRPr b="0" i="0" sz="2400" u="none" cap="none" strike="noStrike">
                <a:solidFill>
                  <a:srgbClr val="FFFFFF"/>
                </a:solidFill>
                <a:latin typeface="Dosis"/>
                <a:ea typeface="Dosis"/>
                <a:cs typeface="Dosis"/>
                <a:sym typeface="Dosis"/>
              </a:defRPr>
            </a:lvl5pPr>
            <a:lvl6pPr lvl="5" marR="0" rtl="0" algn="l">
              <a:lnSpc>
                <a:spcPct val="100000"/>
              </a:lnSpc>
              <a:spcBef>
                <a:spcPts val="0"/>
              </a:spcBef>
              <a:spcAft>
                <a:spcPts val="0"/>
              </a:spcAft>
              <a:buClr>
                <a:srgbClr val="FFFFFF"/>
              </a:buClr>
              <a:buSzPts val="2400"/>
              <a:buFont typeface="Dosis"/>
              <a:buNone/>
              <a:defRPr b="0" i="0" sz="2400" u="none" cap="none" strike="noStrike">
                <a:solidFill>
                  <a:srgbClr val="FFFFFF"/>
                </a:solidFill>
                <a:latin typeface="Dosis"/>
                <a:ea typeface="Dosis"/>
                <a:cs typeface="Dosis"/>
                <a:sym typeface="Dosis"/>
              </a:defRPr>
            </a:lvl6pPr>
            <a:lvl7pPr lvl="6" marR="0" rtl="0" algn="l">
              <a:lnSpc>
                <a:spcPct val="100000"/>
              </a:lnSpc>
              <a:spcBef>
                <a:spcPts val="0"/>
              </a:spcBef>
              <a:spcAft>
                <a:spcPts val="0"/>
              </a:spcAft>
              <a:buClr>
                <a:srgbClr val="FFFFFF"/>
              </a:buClr>
              <a:buSzPts val="2400"/>
              <a:buFont typeface="Dosis"/>
              <a:buNone/>
              <a:defRPr b="0" i="0" sz="2400" u="none" cap="none" strike="noStrike">
                <a:solidFill>
                  <a:srgbClr val="FFFFFF"/>
                </a:solidFill>
                <a:latin typeface="Dosis"/>
                <a:ea typeface="Dosis"/>
                <a:cs typeface="Dosis"/>
                <a:sym typeface="Dosis"/>
              </a:defRPr>
            </a:lvl7pPr>
            <a:lvl8pPr lvl="7" marR="0" rtl="0" algn="l">
              <a:lnSpc>
                <a:spcPct val="100000"/>
              </a:lnSpc>
              <a:spcBef>
                <a:spcPts val="0"/>
              </a:spcBef>
              <a:spcAft>
                <a:spcPts val="0"/>
              </a:spcAft>
              <a:buClr>
                <a:srgbClr val="FFFFFF"/>
              </a:buClr>
              <a:buSzPts val="2400"/>
              <a:buFont typeface="Dosis"/>
              <a:buNone/>
              <a:defRPr b="0" i="0" sz="2400" u="none" cap="none" strike="noStrike">
                <a:solidFill>
                  <a:srgbClr val="FFFFFF"/>
                </a:solidFill>
                <a:latin typeface="Dosis"/>
                <a:ea typeface="Dosis"/>
                <a:cs typeface="Dosis"/>
                <a:sym typeface="Dosis"/>
              </a:defRPr>
            </a:lvl8pPr>
            <a:lvl9pPr lvl="8" marR="0" rtl="0" algn="l">
              <a:lnSpc>
                <a:spcPct val="100000"/>
              </a:lnSpc>
              <a:spcBef>
                <a:spcPts val="0"/>
              </a:spcBef>
              <a:spcAft>
                <a:spcPts val="0"/>
              </a:spcAft>
              <a:buClr>
                <a:srgbClr val="FFFFFF"/>
              </a:buClr>
              <a:buSzPts val="2400"/>
              <a:buFont typeface="Dosis"/>
              <a:buNone/>
              <a:defRPr b="0" i="0" sz="2400" u="none" cap="none" strike="noStrike">
                <a:solidFill>
                  <a:srgbClr val="FFFFFF"/>
                </a:solidFill>
                <a:latin typeface="Dosis"/>
                <a:ea typeface="Dosis"/>
                <a:cs typeface="Dosis"/>
                <a:sym typeface="Dosis"/>
              </a:defRPr>
            </a:lvl9pPr>
          </a:lstStyle>
          <a:p/>
        </p:txBody>
      </p:sp>
      <p:sp>
        <p:nvSpPr>
          <p:cNvPr id="7" name="Google Shape;7;p2"/>
          <p:cNvSpPr txBox="1"/>
          <p:nvPr>
            <p:ph idx="1" type="body"/>
          </p:nvPr>
        </p:nvSpPr>
        <p:spPr>
          <a:xfrm>
            <a:off x="828675" y="2133600"/>
            <a:ext cx="5686425" cy="6623467"/>
          </a:xfrm>
          <a:prstGeom prst="rect">
            <a:avLst/>
          </a:prstGeom>
          <a:noFill/>
          <a:ln>
            <a:noFill/>
          </a:ln>
        </p:spPr>
        <p:txBody>
          <a:bodyPr anchorCtr="0" anchor="t" bIns="91425" lIns="91425" spcFirstLastPara="1" rIns="91425" wrap="square" tIns="91425">
            <a:noAutofit/>
          </a:bodyPr>
          <a:lstStyle>
            <a:lvl1pPr indent="-419100" lvl="0" marL="457200" marR="0" rtl="0" algn="l">
              <a:lnSpc>
                <a:spcPct val="100000"/>
              </a:lnSpc>
              <a:spcBef>
                <a:spcPts val="600"/>
              </a:spcBef>
              <a:spcAft>
                <a:spcPts val="0"/>
              </a:spcAft>
              <a:buClr>
                <a:srgbClr val="FF8700"/>
              </a:buClr>
              <a:buSzPts val="3000"/>
              <a:buFont typeface="Roboto"/>
              <a:buChar char="▸"/>
              <a:defRPr b="0" i="0" sz="3000" u="none" cap="none" strike="noStrike">
                <a:solidFill>
                  <a:srgbClr val="222222"/>
                </a:solidFill>
                <a:latin typeface="Roboto"/>
                <a:ea typeface="Roboto"/>
                <a:cs typeface="Roboto"/>
                <a:sym typeface="Roboto"/>
              </a:defRPr>
            </a:lvl1pPr>
            <a:lvl2pPr indent="-381000" lvl="1" marL="914400" marR="0" rtl="0" algn="l">
              <a:lnSpc>
                <a:spcPct val="100000"/>
              </a:lnSpc>
              <a:spcBef>
                <a:spcPts val="0"/>
              </a:spcBef>
              <a:spcAft>
                <a:spcPts val="0"/>
              </a:spcAft>
              <a:buClr>
                <a:srgbClr val="FF8700"/>
              </a:buClr>
              <a:buSzPts val="2400"/>
              <a:buFont typeface="Roboto"/>
              <a:buChar char="▹"/>
              <a:defRPr b="0" i="0" sz="2400" u="none" cap="none" strike="noStrike">
                <a:solidFill>
                  <a:srgbClr val="222222"/>
                </a:solidFill>
                <a:latin typeface="Roboto"/>
                <a:ea typeface="Roboto"/>
                <a:cs typeface="Roboto"/>
                <a:sym typeface="Roboto"/>
              </a:defRPr>
            </a:lvl2pPr>
            <a:lvl3pPr indent="-381000" lvl="2" marL="1371600" marR="0" rtl="0" algn="l">
              <a:lnSpc>
                <a:spcPct val="100000"/>
              </a:lnSpc>
              <a:spcBef>
                <a:spcPts val="0"/>
              </a:spcBef>
              <a:spcAft>
                <a:spcPts val="0"/>
              </a:spcAft>
              <a:buClr>
                <a:srgbClr val="FF8700"/>
              </a:buClr>
              <a:buSzPts val="2400"/>
              <a:buFont typeface="Roboto"/>
              <a:buChar char="▹"/>
              <a:defRPr b="0" i="0" sz="2400" u="none" cap="none" strike="noStrike">
                <a:solidFill>
                  <a:srgbClr val="222222"/>
                </a:solidFill>
                <a:latin typeface="Roboto"/>
                <a:ea typeface="Roboto"/>
                <a:cs typeface="Roboto"/>
                <a:sym typeface="Roboto"/>
              </a:defRPr>
            </a:lvl3pPr>
            <a:lvl4pPr indent="-342900" lvl="3" marL="1828800" marR="0" rtl="0" algn="l">
              <a:lnSpc>
                <a:spcPct val="100000"/>
              </a:lnSpc>
              <a:spcBef>
                <a:spcPts val="0"/>
              </a:spcBef>
              <a:spcAft>
                <a:spcPts val="0"/>
              </a:spcAft>
              <a:buClr>
                <a:srgbClr val="FF8700"/>
              </a:buClr>
              <a:buSzPts val="1800"/>
              <a:buFont typeface="Roboto"/>
              <a:buChar char="▹"/>
              <a:defRPr b="0" i="0" sz="1800" u="none" cap="none" strike="noStrike">
                <a:solidFill>
                  <a:srgbClr val="222222"/>
                </a:solidFill>
                <a:latin typeface="Roboto"/>
                <a:ea typeface="Roboto"/>
                <a:cs typeface="Roboto"/>
                <a:sym typeface="Roboto"/>
              </a:defRPr>
            </a:lvl4pPr>
            <a:lvl5pPr indent="-342900" lvl="4" marL="2286000" marR="0" rtl="0" algn="l">
              <a:lnSpc>
                <a:spcPct val="100000"/>
              </a:lnSpc>
              <a:spcBef>
                <a:spcPts val="0"/>
              </a:spcBef>
              <a:spcAft>
                <a:spcPts val="0"/>
              </a:spcAft>
              <a:buClr>
                <a:srgbClr val="FF8700"/>
              </a:buClr>
              <a:buSzPts val="1800"/>
              <a:buFont typeface="Roboto"/>
              <a:buChar char="▹"/>
              <a:defRPr b="0" i="0" sz="1800" u="none" cap="none" strike="noStrike">
                <a:solidFill>
                  <a:srgbClr val="222222"/>
                </a:solidFill>
                <a:latin typeface="Roboto"/>
                <a:ea typeface="Roboto"/>
                <a:cs typeface="Roboto"/>
                <a:sym typeface="Roboto"/>
              </a:defRPr>
            </a:lvl5pPr>
            <a:lvl6pPr indent="-342900" lvl="5" marL="2743200" marR="0" rtl="0" algn="l">
              <a:lnSpc>
                <a:spcPct val="100000"/>
              </a:lnSpc>
              <a:spcBef>
                <a:spcPts val="0"/>
              </a:spcBef>
              <a:spcAft>
                <a:spcPts val="0"/>
              </a:spcAft>
              <a:buClr>
                <a:srgbClr val="FF8700"/>
              </a:buClr>
              <a:buSzPts val="1800"/>
              <a:buFont typeface="Roboto"/>
              <a:buChar char="▹"/>
              <a:defRPr b="0" i="0" sz="1800" u="none" cap="none" strike="noStrike">
                <a:solidFill>
                  <a:srgbClr val="222222"/>
                </a:solidFill>
                <a:latin typeface="Roboto"/>
                <a:ea typeface="Roboto"/>
                <a:cs typeface="Roboto"/>
                <a:sym typeface="Roboto"/>
              </a:defRPr>
            </a:lvl6pPr>
            <a:lvl7pPr indent="-342900" lvl="6" marL="3200400" marR="0" rtl="0" algn="l">
              <a:lnSpc>
                <a:spcPct val="100000"/>
              </a:lnSpc>
              <a:spcBef>
                <a:spcPts val="0"/>
              </a:spcBef>
              <a:spcAft>
                <a:spcPts val="0"/>
              </a:spcAft>
              <a:buClr>
                <a:srgbClr val="FF8700"/>
              </a:buClr>
              <a:buSzPts val="1800"/>
              <a:buFont typeface="Roboto"/>
              <a:buChar char="▹"/>
              <a:defRPr b="0" i="0" sz="1800" u="none" cap="none" strike="noStrike">
                <a:solidFill>
                  <a:srgbClr val="222222"/>
                </a:solidFill>
                <a:latin typeface="Roboto"/>
                <a:ea typeface="Roboto"/>
                <a:cs typeface="Roboto"/>
                <a:sym typeface="Roboto"/>
              </a:defRPr>
            </a:lvl7pPr>
            <a:lvl8pPr indent="-342900" lvl="7" marL="3657600" marR="0" rtl="0" algn="l">
              <a:lnSpc>
                <a:spcPct val="100000"/>
              </a:lnSpc>
              <a:spcBef>
                <a:spcPts val="0"/>
              </a:spcBef>
              <a:spcAft>
                <a:spcPts val="0"/>
              </a:spcAft>
              <a:buClr>
                <a:srgbClr val="FF8700"/>
              </a:buClr>
              <a:buSzPts val="1800"/>
              <a:buFont typeface="Roboto"/>
              <a:buChar char="▹"/>
              <a:defRPr b="0" i="0" sz="1800" u="none" cap="none" strike="noStrike">
                <a:solidFill>
                  <a:srgbClr val="222222"/>
                </a:solidFill>
                <a:latin typeface="Roboto"/>
                <a:ea typeface="Roboto"/>
                <a:cs typeface="Roboto"/>
                <a:sym typeface="Roboto"/>
              </a:defRPr>
            </a:lvl8pPr>
            <a:lvl9pPr indent="-342900" lvl="8" marL="4114800" marR="0" rtl="0" algn="l">
              <a:lnSpc>
                <a:spcPct val="100000"/>
              </a:lnSpc>
              <a:spcBef>
                <a:spcPts val="0"/>
              </a:spcBef>
              <a:spcAft>
                <a:spcPts val="0"/>
              </a:spcAft>
              <a:buClr>
                <a:srgbClr val="FF8700"/>
              </a:buClr>
              <a:buSzPts val="1800"/>
              <a:buFont typeface="Roboto"/>
              <a:buChar char="▹"/>
              <a:defRPr b="0" i="0" sz="1800" u="none" cap="none" strike="noStrike">
                <a:solidFill>
                  <a:srgbClr val="222222"/>
                </a:solidFill>
                <a:latin typeface="Roboto"/>
                <a:ea typeface="Roboto"/>
                <a:cs typeface="Roboto"/>
                <a:sym typeface="Roboto"/>
              </a:defRPr>
            </a:lvl9pPr>
          </a:lstStyle>
          <a:p/>
        </p:txBody>
      </p:sp>
      <p:sp>
        <p:nvSpPr>
          <p:cNvPr id="8" name="Google Shape;8;p2"/>
          <p:cNvSpPr txBox="1"/>
          <p:nvPr>
            <p:ph idx="12" type="sldNum"/>
          </p:nvPr>
        </p:nvSpPr>
        <p:spPr>
          <a:xfrm>
            <a:off x="0" y="0"/>
            <a:ext cx="446175" cy="1300800"/>
          </a:xfrm>
          <a:prstGeom prst="rect">
            <a:avLst/>
          </a:prstGeom>
          <a:noFill/>
          <a:ln>
            <a:noFill/>
          </a:ln>
        </p:spPr>
        <p:txBody>
          <a:bodyPr anchorCtr="0" anchor="ctr" bIns="91425" lIns="91425" spcFirstLastPara="1" rIns="91425" wrap="square" tIns="91425">
            <a:noAutofit/>
          </a:bodyPr>
          <a:lstStyle>
            <a:lvl1pPr indent="0" lvl="0" marL="0" marR="0" rtl="0" algn="ctr">
              <a:lnSpc>
                <a:spcPct val="100000"/>
              </a:lnSpc>
              <a:spcBef>
                <a:spcPts val="0"/>
              </a:spcBef>
              <a:spcAft>
                <a:spcPts val="0"/>
              </a:spcAft>
              <a:buClr>
                <a:srgbClr val="000000"/>
              </a:buClr>
              <a:buSzPts val="975"/>
              <a:buFont typeface="Arial"/>
              <a:buNone/>
              <a:defRPr b="1" i="0" sz="975" u="none" cap="none" strike="noStrike">
                <a:solidFill>
                  <a:srgbClr val="FFFFFF"/>
                </a:solidFill>
                <a:latin typeface="Roboto"/>
                <a:ea typeface="Roboto"/>
                <a:cs typeface="Roboto"/>
                <a:sym typeface="Roboto"/>
              </a:defRPr>
            </a:lvl1pPr>
            <a:lvl2pPr indent="0" lvl="1" marL="0" marR="0" rtl="0" algn="ctr">
              <a:lnSpc>
                <a:spcPct val="100000"/>
              </a:lnSpc>
              <a:spcBef>
                <a:spcPts val="0"/>
              </a:spcBef>
              <a:spcAft>
                <a:spcPts val="0"/>
              </a:spcAft>
              <a:buClr>
                <a:srgbClr val="000000"/>
              </a:buClr>
              <a:buSzPts val="975"/>
              <a:buFont typeface="Arial"/>
              <a:buNone/>
              <a:defRPr b="1" i="0" sz="975" u="none" cap="none" strike="noStrike">
                <a:solidFill>
                  <a:srgbClr val="FFFFFF"/>
                </a:solidFill>
                <a:latin typeface="Roboto"/>
                <a:ea typeface="Roboto"/>
                <a:cs typeface="Roboto"/>
                <a:sym typeface="Roboto"/>
              </a:defRPr>
            </a:lvl2pPr>
            <a:lvl3pPr indent="0" lvl="2" marL="0" marR="0" rtl="0" algn="ctr">
              <a:lnSpc>
                <a:spcPct val="100000"/>
              </a:lnSpc>
              <a:spcBef>
                <a:spcPts val="0"/>
              </a:spcBef>
              <a:spcAft>
                <a:spcPts val="0"/>
              </a:spcAft>
              <a:buClr>
                <a:srgbClr val="000000"/>
              </a:buClr>
              <a:buSzPts val="975"/>
              <a:buFont typeface="Arial"/>
              <a:buNone/>
              <a:defRPr b="1" i="0" sz="975" u="none" cap="none" strike="noStrike">
                <a:solidFill>
                  <a:srgbClr val="FFFFFF"/>
                </a:solidFill>
                <a:latin typeface="Roboto"/>
                <a:ea typeface="Roboto"/>
                <a:cs typeface="Roboto"/>
                <a:sym typeface="Roboto"/>
              </a:defRPr>
            </a:lvl3pPr>
            <a:lvl4pPr indent="0" lvl="3" marL="0" marR="0" rtl="0" algn="ctr">
              <a:lnSpc>
                <a:spcPct val="100000"/>
              </a:lnSpc>
              <a:spcBef>
                <a:spcPts val="0"/>
              </a:spcBef>
              <a:spcAft>
                <a:spcPts val="0"/>
              </a:spcAft>
              <a:buClr>
                <a:srgbClr val="000000"/>
              </a:buClr>
              <a:buSzPts val="975"/>
              <a:buFont typeface="Arial"/>
              <a:buNone/>
              <a:defRPr b="1" i="0" sz="975" u="none" cap="none" strike="noStrike">
                <a:solidFill>
                  <a:srgbClr val="FFFFFF"/>
                </a:solidFill>
                <a:latin typeface="Roboto"/>
                <a:ea typeface="Roboto"/>
                <a:cs typeface="Roboto"/>
                <a:sym typeface="Roboto"/>
              </a:defRPr>
            </a:lvl4pPr>
            <a:lvl5pPr indent="0" lvl="4" marL="0" marR="0" rtl="0" algn="ctr">
              <a:lnSpc>
                <a:spcPct val="100000"/>
              </a:lnSpc>
              <a:spcBef>
                <a:spcPts val="0"/>
              </a:spcBef>
              <a:spcAft>
                <a:spcPts val="0"/>
              </a:spcAft>
              <a:buClr>
                <a:srgbClr val="000000"/>
              </a:buClr>
              <a:buSzPts val="975"/>
              <a:buFont typeface="Arial"/>
              <a:buNone/>
              <a:defRPr b="1" i="0" sz="975" u="none" cap="none" strike="noStrike">
                <a:solidFill>
                  <a:srgbClr val="FFFFFF"/>
                </a:solidFill>
                <a:latin typeface="Roboto"/>
                <a:ea typeface="Roboto"/>
                <a:cs typeface="Roboto"/>
                <a:sym typeface="Roboto"/>
              </a:defRPr>
            </a:lvl5pPr>
            <a:lvl6pPr indent="0" lvl="5" marL="0" marR="0" rtl="0" algn="ctr">
              <a:lnSpc>
                <a:spcPct val="100000"/>
              </a:lnSpc>
              <a:spcBef>
                <a:spcPts val="0"/>
              </a:spcBef>
              <a:spcAft>
                <a:spcPts val="0"/>
              </a:spcAft>
              <a:buClr>
                <a:srgbClr val="000000"/>
              </a:buClr>
              <a:buSzPts val="975"/>
              <a:buFont typeface="Arial"/>
              <a:buNone/>
              <a:defRPr b="1" i="0" sz="975" u="none" cap="none" strike="noStrike">
                <a:solidFill>
                  <a:srgbClr val="FFFFFF"/>
                </a:solidFill>
                <a:latin typeface="Roboto"/>
                <a:ea typeface="Roboto"/>
                <a:cs typeface="Roboto"/>
                <a:sym typeface="Roboto"/>
              </a:defRPr>
            </a:lvl6pPr>
            <a:lvl7pPr indent="0" lvl="6" marL="0" marR="0" rtl="0" algn="ctr">
              <a:lnSpc>
                <a:spcPct val="100000"/>
              </a:lnSpc>
              <a:spcBef>
                <a:spcPts val="0"/>
              </a:spcBef>
              <a:spcAft>
                <a:spcPts val="0"/>
              </a:spcAft>
              <a:buClr>
                <a:srgbClr val="000000"/>
              </a:buClr>
              <a:buSzPts val="975"/>
              <a:buFont typeface="Arial"/>
              <a:buNone/>
              <a:defRPr b="1" i="0" sz="975" u="none" cap="none" strike="noStrike">
                <a:solidFill>
                  <a:srgbClr val="FFFFFF"/>
                </a:solidFill>
                <a:latin typeface="Roboto"/>
                <a:ea typeface="Roboto"/>
                <a:cs typeface="Roboto"/>
                <a:sym typeface="Roboto"/>
              </a:defRPr>
            </a:lvl7pPr>
            <a:lvl8pPr indent="0" lvl="7" marL="0" marR="0" rtl="0" algn="ctr">
              <a:lnSpc>
                <a:spcPct val="100000"/>
              </a:lnSpc>
              <a:spcBef>
                <a:spcPts val="0"/>
              </a:spcBef>
              <a:spcAft>
                <a:spcPts val="0"/>
              </a:spcAft>
              <a:buClr>
                <a:srgbClr val="000000"/>
              </a:buClr>
              <a:buSzPts val="975"/>
              <a:buFont typeface="Arial"/>
              <a:buNone/>
              <a:defRPr b="1" i="0" sz="975" u="none" cap="none" strike="noStrike">
                <a:solidFill>
                  <a:srgbClr val="FFFFFF"/>
                </a:solidFill>
                <a:latin typeface="Roboto"/>
                <a:ea typeface="Roboto"/>
                <a:cs typeface="Roboto"/>
                <a:sym typeface="Roboto"/>
              </a:defRPr>
            </a:lvl8pPr>
            <a:lvl9pPr indent="0" lvl="8" marL="0" marR="0" rtl="0" algn="ctr">
              <a:lnSpc>
                <a:spcPct val="100000"/>
              </a:lnSpc>
              <a:spcBef>
                <a:spcPts val="0"/>
              </a:spcBef>
              <a:spcAft>
                <a:spcPts val="0"/>
              </a:spcAft>
              <a:buClr>
                <a:srgbClr val="000000"/>
              </a:buClr>
              <a:buSzPts val="975"/>
              <a:buFont typeface="Arial"/>
              <a:buNone/>
              <a:defRPr b="1" i="0" sz="975" u="none" cap="none" strike="noStrike">
                <a:solidFill>
                  <a:srgbClr val="FFFFFF"/>
                </a:solidFill>
                <a:latin typeface="Roboto"/>
                <a:ea typeface="Roboto"/>
                <a:cs typeface="Roboto"/>
                <a:sym typeface="Roboto"/>
              </a:defRPr>
            </a:lvl9pPr>
          </a:lstStyle>
          <a:p>
            <a:pPr indent="0" lvl="0" marL="0" rtl="0" algn="ctr">
              <a:spcBef>
                <a:spcPts val="0"/>
              </a:spcBef>
              <a:spcAft>
                <a:spcPts val="0"/>
              </a:spcAft>
              <a:buNone/>
            </a:pPr>
            <a:fld id="{00000000-1234-1234-1234-123412341234}" type="slidenum">
              <a:rPr lang="es-MX"/>
              <a:t>‹#›</a:t>
            </a:fld>
            <a:endParaRPr/>
          </a:p>
        </p:txBody>
      </p:sp>
    </p:spTree>
  </p:cSld>
  <p:clrMap accent1="accent1" accent2="accent2" accent3="accent3" accent4="accent4" accent5="accent5" accent6="accent6" bg1="lt1" bg2="dk2" tx1="dk1" tx2="lt2" folHlink="folHlink" hlink="hlink"/>
  <p:sldLayoutIdLst>
    <p:sldLayoutId id="2147483649" r:id="rId1"/>
  </p:sldLayoutIdLst>
  <p:transition>
    <p:fade thruBlk="1"/>
  </p:transition>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png"/><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 name="Shape 18"/>
        <p:cNvGrpSpPr/>
        <p:nvPr/>
      </p:nvGrpSpPr>
      <p:grpSpPr>
        <a:xfrm>
          <a:off x="0" y="0"/>
          <a:ext cx="0" cy="0"/>
          <a:chOff x="0" y="0"/>
          <a:chExt cx="0" cy="0"/>
        </a:xfrm>
      </p:grpSpPr>
      <p:pic>
        <p:nvPicPr>
          <p:cNvPr id="19" name="Google Shape;19;p1"/>
          <p:cNvPicPr preferRelativeResize="0"/>
          <p:nvPr/>
        </p:nvPicPr>
        <p:blipFill rotWithShape="1">
          <a:blip r:embed="rId3">
            <a:alphaModFix/>
          </a:blip>
          <a:srcRect b="5061" l="0" r="18234" t="29397"/>
          <a:stretch/>
        </p:blipFill>
        <p:spPr>
          <a:xfrm>
            <a:off x="730778" y="198385"/>
            <a:ext cx="1187004" cy="395419"/>
          </a:xfrm>
          <a:prstGeom prst="rect">
            <a:avLst/>
          </a:prstGeom>
          <a:noFill/>
          <a:ln>
            <a:noFill/>
          </a:ln>
        </p:spPr>
      </p:pic>
      <p:pic>
        <p:nvPicPr>
          <p:cNvPr id="20" name="Google Shape;20;p1"/>
          <p:cNvPicPr preferRelativeResize="0"/>
          <p:nvPr/>
        </p:nvPicPr>
        <p:blipFill rotWithShape="1">
          <a:blip r:embed="rId4">
            <a:alphaModFix/>
          </a:blip>
          <a:srcRect b="0" l="0" r="0" t="0"/>
          <a:stretch/>
        </p:blipFill>
        <p:spPr>
          <a:xfrm>
            <a:off x="5632033" y="-28325"/>
            <a:ext cx="779065" cy="839930"/>
          </a:xfrm>
          <a:prstGeom prst="rect">
            <a:avLst/>
          </a:prstGeom>
          <a:noFill/>
          <a:ln>
            <a:noFill/>
          </a:ln>
        </p:spPr>
      </p:pic>
      <p:sp>
        <p:nvSpPr>
          <p:cNvPr id="21" name="Google Shape;21;p1"/>
          <p:cNvSpPr/>
          <p:nvPr/>
        </p:nvSpPr>
        <p:spPr>
          <a:xfrm>
            <a:off x="1198534" y="1176983"/>
            <a:ext cx="4621778"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1" i="0" lang="es-MX" sz="1400" u="none" cap="none" strike="noStrike">
                <a:solidFill>
                  <a:srgbClr val="CC6600"/>
                </a:solidFill>
                <a:latin typeface="Arial"/>
                <a:ea typeface="Arial"/>
                <a:cs typeface="Arial"/>
                <a:sym typeface="Arial"/>
              </a:rPr>
              <a:t>P R O C ES I Ó N  D E L  S E ÑO R   D E  J A L P A N </a:t>
            </a:r>
            <a:endParaRPr b="1" i="0" sz="1400" u="none" cap="none" strike="noStrike">
              <a:solidFill>
                <a:srgbClr val="CC6600"/>
              </a:solidFill>
              <a:latin typeface="Arial"/>
              <a:ea typeface="Arial"/>
              <a:cs typeface="Arial"/>
              <a:sym typeface="Arial"/>
            </a:endParaRPr>
          </a:p>
        </p:txBody>
      </p:sp>
      <p:sp>
        <p:nvSpPr>
          <p:cNvPr id="22" name="Google Shape;22;p1"/>
          <p:cNvSpPr/>
          <p:nvPr/>
        </p:nvSpPr>
        <p:spPr>
          <a:xfrm flipH="1" rot="10800000">
            <a:off x="434872" y="1085262"/>
            <a:ext cx="6149103" cy="45719"/>
          </a:xfrm>
          <a:prstGeom prst="rect">
            <a:avLst/>
          </a:prstGeom>
          <a:solidFill>
            <a:srgbClr val="FF9900"/>
          </a:solidFill>
          <a:ln cap="flat" cmpd="sng" w="25400">
            <a:solidFill>
              <a:srgbClr val="FF99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Arial"/>
              <a:ea typeface="Arial"/>
              <a:cs typeface="Arial"/>
              <a:sym typeface="Arial"/>
            </a:endParaRPr>
          </a:p>
        </p:txBody>
      </p:sp>
      <p:sp>
        <p:nvSpPr>
          <p:cNvPr id="23" name="Google Shape;23;p1"/>
          <p:cNvSpPr/>
          <p:nvPr/>
        </p:nvSpPr>
        <p:spPr>
          <a:xfrm>
            <a:off x="616653" y="584675"/>
            <a:ext cx="2976600" cy="5541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000"/>
              <a:buFont typeface="Arial"/>
              <a:buNone/>
            </a:pPr>
            <a:r>
              <a:rPr b="1" i="0" lang="es-MX" sz="1000" u="none" cap="none" strike="noStrike">
                <a:solidFill>
                  <a:srgbClr val="000000"/>
                </a:solidFill>
                <a:latin typeface="Arial"/>
                <a:ea typeface="Arial"/>
                <a:cs typeface="Arial"/>
                <a:sym typeface="Arial"/>
              </a:rPr>
              <a:t>CLAVE: </a:t>
            </a:r>
            <a:r>
              <a:rPr b="0" i="0" lang="es-MX" sz="1000" u="none" cap="none" strike="noStrike">
                <a:solidFill>
                  <a:srgbClr val="000000"/>
                </a:solidFill>
                <a:latin typeface="Arial"/>
                <a:ea typeface="Arial"/>
                <a:cs typeface="Arial"/>
                <a:sym typeface="Arial"/>
              </a:rPr>
              <a:t>ICNU-IXM1  </a:t>
            </a:r>
            <a:endParaRPr/>
          </a:p>
          <a:p>
            <a:pPr indent="0" lvl="0" marL="0" marR="0" rtl="0" algn="l">
              <a:lnSpc>
                <a:spcPct val="100000"/>
              </a:lnSpc>
              <a:spcBef>
                <a:spcPts val="0"/>
              </a:spcBef>
              <a:spcAft>
                <a:spcPts val="0"/>
              </a:spcAft>
              <a:buClr>
                <a:srgbClr val="000000"/>
              </a:buClr>
              <a:buSzPts val="1000"/>
              <a:buFont typeface="Arial"/>
              <a:buNone/>
            </a:pPr>
            <a:r>
              <a:rPr b="1" lang="es-MX" sz="1000"/>
              <a:t>CATEGORÍA</a:t>
            </a:r>
            <a:r>
              <a:rPr b="1" i="0" lang="es-MX" sz="1000" u="none" cap="none" strike="noStrike">
                <a:solidFill>
                  <a:srgbClr val="000000"/>
                </a:solidFill>
                <a:latin typeface="Arial"/>
                <a:ea typeface="Arial"/>
                <a:cs typeface="Arial"/>
                <a:sym typeface="Arial"/>
              </a:rPr>
              <a:t>: </a:t>
            </a:r>
            <a:r>
              <a:rPr b="0" i="0" lang="es-MX" sz="1000" u="none" cap="none" strike="noStrike">
                <a:solidFill>
                  <a:srgbClr val="000000"/>
                </a:solidFill>
                <a:latin typeface="Arial"/>
                <a:ea typeface="Arial"/>
                <a:cs typeface="Arial"/>
                <a:sym typeface="Arial"/>
              </a:rPr>
              <a:t>INMATERIAL</a:t>
            </a:r>
            <a:r>
              <a:rPr lang="es-MX" sz="1000"/>
              <a:t> CULTURAL</a:t>
            </a:r>
            <a:endParaRPr b="0" i="0" sz="10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000"/>
              <a:buFont typeface="Arial"/>
              <a:buNone/>
            </a:pPr>
            <a:r>
              <a:rPr b="1" i="0" lang="es-MX" sz="1000" u="none" cap="none" strike="noStrike">
                <a:solidFill>
                  <a:srgbClr val="000000"/>
                </a:solidFill>
                <a:latin typeface="Arial"/>
                <a:ea typeface="Arial"/>
                <a:cs typeface="Arial"/>
                <a:sym typeface="Arial"/>
              </a:rPr>
              <a:t>SUBCATEGOR</a:t>
            </a:r>
            <a:r>
              <a:rPr b="1" lang="es-MX" sz="1000"/>
              <a:t>Í</a:t>
            </a:r>
            <a:r>
              <a:rPr b="1" i="0" lang="es-MX" sz="1000" u="none" cap="none" strike="noStrike">
                <a:solidFill>
                  <a:srgbClr val="000000"/>
                </a:solidFill>
                <a:latin typeface="Arial"/>
                <a:ea typeface="Arial"/>
                <a:cs typeface="Arial"/>
                <a:sym typeface="Arial"/>
              </a:rPr>
              <a:t>A:  </a:t>
            </a:r>
            <a:r>
              <a:rPr b="0" i="0" lang="es-MX" sz="1000" u="none" cap="none" strike="noStrike">
                <a:solidFill>
                  <a:srgbClr val="000000"/>
                </a:solidFill>
                <a:latin typeface="Arial"/>
                <a:ea typeface="Arial"/>
                <a:cs typeface="Arial"/>
                <a:sym typeface="Arial"/>
              </a:rPr>
              <a:t>RITUALES</a:t>
            </a:r>
            <a:endParaRPr b="0" i="0" sz="1000" u="none" cap="none" strike="noStrike">
              <a:solidFill>
                <a:srgbClr val="000000"/>
              </a:solidFill>
              <a:latin typeface="Arial"/>
              <a:ea typeface="Arial"/>
              <a:cs typeface="Arial"/>
              <a:sym typeface="Arial"/>
            </a:endParaRPr>
          </a:p>
        </p:txBody>
      </p:sp>
      <p:sp>
        <p:nvSpPr>
          <p:cNvPr id="24" name="Google Shape;24;p1"/>
          <p:cNvSpPr/>
          <p:nvPr/>
        </p:nvSpPr>
        <p:spPr>
          <a:xfrm>
            <a:off x="316580" y="2312827"/>
            <a:ext cx="6094518" cy="3231654"/>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None/>
            </a:pPr>
            <a:r>
              <a:rPr b="0" i="0" lang="es-MX" sz="1200" u="none" cap="none" strike="noStrike">
                <a:solidFill>
                  <a:srgbClr val="000000"/>
                </a:solidFill>
                <a:latin typeface="Arial"/>
                <a:ea typeface="Arial"/>
                <a:cs typeface="Arial"/>
                <a:sym typeface="Arial"/>
              </a:rPr>
              <a:t>Las manifestaciones religiosas comúnmente entrelazan la identidad a la expresión de la devoción sobre todo dentro de las poblaciones rurales, tal es el caso de la festividad del Señor de Jalpan, máximo símbolo de la religiosidad popular en Ixmiquilpan, Hidalgo. El 14 de agosto de 1770, una bella imagen de Cristo Crucificado </a:t>
            </a:r>
            <a:r>
              <a:rPr lang="es-MX" sz="1200"/>
              <a:t>llegó</a:t>
            </a:r>
            <a:r>
              <a:rPr b="0" i="0" lang="es-MX" sz="1200" u="none" cap="none" strike="noStrike">
                <a:solidFill>
                  <a:srgbClr val="000000"/>
                </a:solidFill>
                <a:latin typeface="Arial"/>
                <a:ea typeface="Arial"/>
                <a:cs typeface="Arial"/>
                <a:sym typeface="Arial"/>
              </a:rPr>
              <a:t> al pueblo de Ixmiquilpan en el Valle del Mezquital, y el 15 de agosto del mismo año fue colocado en la parroquia de San Miguel Arcángel. Desde entonces, bajo el título de El Señor de Jalpan, la bendita imagen del Crucificado protege a esta comunidad. Esta ceremonia se lleva a cabo en la actualidad y es conocida como “La Ceremonia de la </a:t>
            </a:r>
            <a:r>
              <a:rPr lang="es-MX" sz="1200"/>
              <a:t>Luminaria</a:t>
            </a:r>
            <a:r>
              <a:rPr b="0" i="0" lang="es-MX" sz="1200" u="none" cap="none" strike="noStrike">
                <a:solidFill>
                  <a:srgbClr val="000000"/>
                </a:solidFill>
                <a:latin typeface="Arial"/>
                <a:ea typeface="Arial"/>
                <a:cs typeface="Arial"/>
                <a:sym typeface="Arial"/>
              </a:rPr>
              <a:t>”. Remontando al año 1770 cuando </a:t>
            </a:r>
            <a:r>
              <a:rPr lang="es-MX" sz="1200"/>
              <a:t>llegó</a:t>
            </a:r>
            <a:r>
              <a:rPr b="0" i="0" lang="es-MX" sz="1200" u="none" cap="none" strike="noStrike">
                <a:solidFill>
                  <a:srgbClr val="000000"/>
                </a:solidFill>
                <a:latin typeface="Arial"/>
                <a:ea typeface="Arial"/>
                <a:cs typeface="Arial"/>
                <a:sym typeface="Arial"/>
              </a:rPr>
              <a:t> el momento </a:t>
            </a:r>
            <a:r>
              <a:rPr lang="es-MX" sz="1200"/>
              <a:t>del</a:t>
            </a:r>
            <a:r>
              <a:rPr b="0" i="0" lang="es-MX" sz="1200" u="none" cap="none" strike="noStrike">
                <a:solidFill>
                  <a:srgbClr val="000000"/>
                </a:solidFill>
                <a:latin typeface="Arial"/>
                <a:ea typeface="Arial"/>
                <a:cs typeface="Arial"/>
                <a:sym typeface="Arial"/>
              </a:rPr>
              <a:t> traslado el 7 de septiembre del mismo año, la imagen se volvió pesada y fue imposible cargarla hasta el que sería su lugar definitivo, esta fue considerada por la población como una señal. por lo que se le destinó una capilla en donde se encuentra hasta este momento. Este suceso es conmemorado por la población con la procesión más grande que se lleva a cabo en Ixmiquilpan. Esta imagen al ser uno de los principales elementos de cohesión social de la población, es venerada cada año, con el propósito de recordar su llegada al pueblo y su elección de permanecer en él para desempeñar, según las comunidades que la veneran, una labor de protección y vela constante por el bienestar del pueblo.</a:t>
            </a:r>
            <a:endParaRPr/>
          </a:p>
        </p:txBody>
      </p:sp>
      <p:sp>
        <p:nvSpPr>
          <p:cNvPr id="25" name="Google Shape;25;p1"/>
          <p:cNvSpPr/>
          <p:nvPr/>
        </p:nvSpPr>
        <p:spPr>
          <a:xfrm>
            <a:off x="351005" y="1836604"/>
            <a:ext cx="2831224" cy="4001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s-MX" sz="1000" u="none" cap="none" strike="noStrike">
                <a:solidFill>
                  <a:schemeClr val="dk1"/>
                </a:solidFill>
                <a:latin typeface="Arial"/>
                <a:ea typeface="Arial"/>
                <a:cs typeface="Arial"/>
                <a:sym typeface="Arial"/>
              </a:rPr>
              <a:t>UBICACIÓN: </a:t>
            </a:r>
            <a:r>
              <a:rPr b="0" i="0" lang="es-MX" sz="1000" u="none" cap="none" strike="noStrike">
                <a:solidFill>
                  <a:srgbClr val="000000"/>
                </a:solidFill>
                <a:latin typeface="Arial"/>
                <a:ea typeface="Arial"/>
                <a:cs typeface="Arial"/>
                <a:sym typeface="Arial"/>
              </a:rPr>
              <a:t>Ixmiquilpan, Hgo. </a:t>
            </a:r>
            <a:endParaRPr/>
          </a:p>
          <a:p>
            <a:pPr indent="0" lvl="0" marL="0" marR="0" rtl="0" algn="l">
              <a:lnSpc>
                <a:spcPct val="100000"/>
              </a:lnSpc>
              <a:spcBef>
                <a:spcPts val="0"/>
              </a:spcBef>
              <a:spcAft>
                <a:spcPts val="0"/>
              </a:spcAft>
              <a:buNone/>
            </a:pPr>
            <a:r>
              <a:rPr b="1" i="0" lang="es-MX" sz="1000" u="none" cap="none" strike="noStrike">
                <a:solidFill>
                  <a:schemeClr val="dk1"/>
                </a:solidFill>
                <a:latin typeface="Arial"/>
                <a:ea typeface="Arial"/>
                <a:cs typeface="Arial"/>
                <a:sym typeface="Arial"/>
              </a:rPr>
              <a:t>COORDENADAS: </a:t>
            </a:r>
            <a:r>
              <a:rPr b="0" i="0" lang="es-MX" sz="1000" u="none" cap="none" strike="noStrike">
                <a:solidFill>
                  <a:srgbClr val="000000"/>
                </a:solidFill>
                <a:latin typeface="Arial"/>
                <a:ea typeface="Arial"/>
                <a:cs typeface="Arial"/>
                <a:sym typeface="Arial"/>
              </a:rPr>
              <a:t>20°29'22.0"N 99°12'32.5"W</a:t>
            </a:r>
            <a:endParaRPr/>
          </a:p>
        </p:txBody>
      </p:sp>
      <p:sp>
        <p:nvSpPr>
          <p:cNvPr id="26" name="Google Shape;26;p1"/>
          <p:cNvSpPr/>
          <p:nvPr/>
        </p:nvSpPr>
        <p:spPr>
          <a:xfrm>
            <a:off x="1797168" y="194710"/>
            <a:ext cx="3669777" cy="40011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000"/>
              <a:buFont typeface="Arial"/>
              <a:buNone/>
            </a:pPr>
            <a:r>
              <a:rPr b="1" i="0" lang="es-MX" sz="1000" u="none" cap="none" strike="noStrike">
                <a:solidFill>
                  <a:srgbClr val="000000"/>
                </a:solidFill>
                <a:latin typeface="Arial"/>
                <a:ea typeface="Arial"/>
                <a:cs typeface="Arial"/>
                <a:sym typeface="Arial"/>
              </a:rPr>
              <a:t>OBSERVATORIO DEL PATRIMONIO CULTURAL Y NATURAL DEL VALLE DE  MEZQUITAL</a:t>
            </a:r>
            <a:endParaRPr/>
          </a:p>
        </p:txBody>
      </p:sp>
      <p:sp>
        <p:nvSpPr>
          <p:cNvPr id="27" name="Google Shape;27;p1"/>
          <p:cNvSpPr/>
          <p:nvPr/>
        </p:nvSpPr>
        <p:spPr>
          <a:xfrm>
            <a:off x="2718985" y="557551"/>
            <a:ext cx="1826141" cy="2308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900"/>
              <a:buFont typeface="Arial"/>
              <a:buNone/>
            </a:pPr>
            <a:r>
              <a:rPr b="0" i="0" lang="es-MX" sz="900" u="none" cap="none" strike="noStrike">
                <a:solidFill>
                  <a:srgbClr val="000000"/>
                </a:solidFill>
                <a:latin typeface="Arial"/>
                <a:ea typeface="Arial"/>
                <a:cs typeface="Arial"/>
                <a:sym typeface="Arial"/>
              </a:rPr>
              <a:t>INMATERIALES CULTURALES</a:t>
            </a:r>
            <a:endParaRPr/>
          </a:p>
        </p:txBody>
      </p:sp>
      <p:sp>
        <p:nvSpPr>
          <p:cNvPr id="28" name="Google Shape;28;p1"/>
          <p:cNvSpPr/>
          <p:nvPr/>
        </p:nvSpPr>
        <p:spPr>
          <a:xfrm>
            <a:off x="5811233" y="801505"/>
            <a:ext cx="603050" cy="24622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000"/>
              <a:buFont typeface="Arial"/>
              <a:buNone/>
            </a:pPr>
            <a:r>
              <a:rPr b="1" i="0" lang="es-MX" sz="1000" u="none" cap="none" strike="noStrike">
                <a:solidFill>
                  <a:srgbClr val="000000"/>
                </a:solidFill>
                <a:latin typeface="Arial"/>
                <a:ea typeface="Arial"/>
                <a:cs typeface="Arial"/>
                <a:sym typeface="Arial"/>
              </a:rPr>
              <a:t>PÁG. </a:t>
            </a:r>
            <a:r>
              <a:rPr b="1" i="0" lang="es-MX" sz="1000" u="none" cap="none" strike="noStrike">
                <a:solidFill>
                  <a:srgbClr val="000000"/>
                </a:solidFill>
                <a:latin typeface="Arial"/>
                <a:ea typeface="Arial"/>
                <a:cs typeface="Arial"/>
                <a:sym typeface="Arial"/>
              </a:rPr>
              <a:t>1</a:t>
            </a:r>
            <a:endParaRPr b="0" i="0" sz="1000" u="none" cap="none" strike="noStrike">
              <a:solidFill>
                <a:srgbClr val="000000"/>
              </a:solidFill>
              <a:latin typeface="Arial"/>
              <a:ea typeface="Arial"/>
              <a:cs typeface="Arial"/>
              <a:sym typeface="Arial"/>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William template">
  <a:themeElements>
    <a:clrScheme name="Custom 347">
      <a:dk1>
        <a:srgbClr val="000000"/>
      </a:dk1>
      <a:lt1>
        <a:srgbClr val="FFFFFF"/>
      </a:lt1>
      <a:dk2>
        <a:srgbClr val="666666"/>
      </a:dk2>
      <a:lt2>
        <a:srgbClr val="CCCCCC"/>
      </a:lt2>
      <a:accent1>
        <a:srgbClr val="3A81BA"/>
      </a:accent1>
      <a:accent2>
        <a:srgbClr val="D89F39"/>
      </a:accent2>
      <a:accent3>
        <a:srgbClr val="8BAB42"/>
      </a:accent3>
      <a:accent4>
        <a:srgbClr val="57A7B5"/>
      </a:accent4>
      <a:accent5>
        <a:srgbClr val="8B81D2"/>
      </a:accent5>
      <a:accent6>
        <a:srgbClr val="963334"/>
      </a:accent6>
      <a:hlink>
        <a:srgbClr val="1155CC"/>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DELL</dc:creator>
</cp:coreProperties>
</file>