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62" r:id="rId2"/>
    <p:sldId id="263" r:id="rId3"/>
  </p:sldIdLst>
  <p:sldSz cx="6858000" cy="9144000" type="letter"/>
  <p:notesSz cx="6858000" cy="9144000"/>
  <p:embeddedFontLst>
    <p:embeddedFont>
      <p:font typeface="BankGothic Lt BT" panose="020B0607020203060204" pitchFamily="34" charset="0"/>
      <p:regular r:id="rId5"/>
    </p:embeddedFont>
    <p:embeddedFont>
      <p:font typeface="Dosis" pitchFamily="2" charset="0"/>
      <p:regular r:id="rId6"/>
      <p:bold r:id="rId7"/>
    </p:embeddedFont>
    <p:embeddedFont>
      <p:font typeface="Roboto" panose="02000000000000000000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>
        <p:scale>
          <a:sx n="118" d="100"/>
          <a:sy n="118" d="100"/>
        </p:scale>
        <p:origin x="79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698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2643188"/>
            <a:ext cx="446175" cy="548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1</a:t>
            </a:fld>
            <a:endParaRPr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7B064DCB-B031-44B9-BC4F-D066A4773DDD}"/>
              </a:ext>
            </a:extLst>
          </p:cNvPr>
          <p:cNvSpPr/>
          <p:nvPr/>
        </p:nvSpPr>
        <p:spPr>
          <a:xfrm>
            <a:off x="1623383" y="1279853"/>
            <a:ext cx="4426212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CELEBRACIÓN DE LA PONE Y QUITA BANDERA 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1D86052-56C9-4BF4-9E48-FFF55ECFB899}"/>
              </a:ext>
            </a:extLst>
          </p:cNvPr>
          <p:cNvSpPr/>
          <p:nvPr/>
        </p:nvSpPr>
        <p:spPr>
          <a:xfrm>
            <a:off x="70917" y="1857794"/>
            <a:ext cx="3616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Lugar: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de Mixquiahuala de Juárez </a:t>
            </a:r>
          </a:p>
          <a:p>
            <a:endParaRPr lang="es-MX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Ubicación: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Municipio de Mixquiahuala de Juárez en el estado de Hidalgo</a:t>
            </a:r>
          </a:p>
          <a:p>
            <a:endParaRPr lang="es-MX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Coordenadas: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20°13′47″ N, 99°12′52″ W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98421" y="3969602"/>
            <a:ext cx="6151167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La persistencia de grupos otomíes, quienes se distinguieron por ser grupos cazadores-bélicos, continuaron con una de las fiestas más importantes de la comunidad. Primero, retomando elementos del mundo prehispánico, y en segunda, símbolos de las órdenes religiosas.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De lo anterior se desprende que la comunidad de Mixquiahuala, bajo la influencia de agustinos y franciscanos, continuaron la fiesta, así mismo los habitantes de la comunidad resistieron el culto a sus dioses, sustituyéndolos por dos imágenes, principales, patrones del barrio Los Tigres, y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Taxhuada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. Cada uno le rinde culto a San Antonio y San Nicolás. 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La fiesta, “pone y quita bandera”, fiesta tradicional, que celebra a dos santos patrones, San Antonio y San Nicolás, con la finalidad de fecundar los campos antes de la cosecha, la fecundidad de las mujeres, y el bienestar de los creyentes. Se lleva a cabo entre los barrios de los Tigres y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Taxhuada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, entre los meses de Enero y Febrero, aunque en realidad, todo el año se llevan a cabo distintos ritos referentes a dicha fiesta.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La fiesta es una tradición de muchos años, inclusive se comenta: “-son fiestas de  antepasados. es una fiesta prehispánica en honor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Quetzalcoatl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9682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CLAVE: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ICNU-MIX1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CATEGORÍA: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Cultural y Religioso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SUBCATEGORÍA: 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Actos festivos</a:t>
            </a:r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184817"/>
            <a:ext cx="628366" cy="67745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9164" y="206516"/>
            <a:ext cx="3669777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DEL VALLE DE MEZQUITAL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29880"/>
            <a:ext cx="668773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000" b="1" dirty="0">
                <a:latin typeface="BankGothic Lt BT" panose="020B0607020203060204" pitchFamily="34" charset="0"/>
              </a:rPr>
              <a:t>PÁG. 1</a:t>
            </a:r>
            <a:endParaRPr lang="es-MX" sz="1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997" y="311950"/>
            <a:ext cx="443978" cy="3642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FF820F8-7DC2-4206-BBB1-56105C93938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274"/>
          <a:stretch/>
        </p:blipFill>
        <p:spPr>
          <a:xfrm>
            <a:off x="3615739" y="1795240"/>
            <a:ext cx="2633849" cy="1837817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350FA8F8-789C-4C85-A4B6-1CC9918FAD31}"/>
              </a:ext>
            </a:extLst>
          </p:cNvPr>
          <p:cNvSpPr/>
          <p:nvPr/>
        </p:nvSpPr>
        <p:spPr>
          <a:xfrm>
            <a:off x="2620467" y="3695611"/>
            <a:ext cx="160653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419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Datos Históricos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1CC07BB-A5BC-47CB-9887-05C792EA137C}"/>
              </a:ext>
            </a:extLst>
          </p:cNvPr>
          <p:cNvSpPr/>
          <p:nvPr/>
        </p:nvSpPr>
        <p:spPr>
          <a:xfrm>
            <a:off x="2890467" y="568004"/>
            <a:ext cx="1550424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INMATERIAL CULTURAL 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2643188"/>
            <a:ext cx="446175" cy="548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358813" y="1381329"/>
            <a:ext cx="5923663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“Es una fiesta en honor a Ce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Acatl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Topitlzin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Quetzalcoatl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Itzapapalotl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 como derrota miento ante Tezcatlipoca, quién con ayuda de Huemac, lo convencen de tomar pulque y alucinógenos, perdiendo la nación de todo. Al amanecer se ven desnudos y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Quetzalcoatl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 toma conciencia de su pecado. Ante su pueblo conmocionado, se le es expulsado de Tula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Xicocotitlan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, a lado de sus fieles hombres. Luego entonces, Tezcatlipoca ordena arrear e izar banderas, con el significado de Viva el Nuevo Rey”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“El pon y quita bandera” “es un ritual que tiene su origen en la cultura Tolteca, como acto propiciatorio de fecundidad, creadores de la filosofía y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matématicas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, y los hombres en agradecimiento celebran la fiesta del izamiento de bandera”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Sin embargo, en su obra no presenta los motivos por los cuales los toltecas son los creadores, más bien realiza una comparación entre la cultura occidental y prehispánica.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Señala que a lo largo del ritual existen ceremonias o pasos que tiene hoy el pon y quita bandera, que no son más que la conservación de sus características de organización colectiva, fraternidad y concordia.  Sin embargo, es una fiesta en honor a Xipe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Totec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, “dedicado al desollamiento de la piel , a todos los guerreros, se les arrancaba la piel”.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 es una fiesta dual, que se celebra a dos patrones, de dos barrios diferentes, y por ello, se visten de diferentes trajes los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shitas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, en honor al desollamiento, con la finalidad de pedir, por el trabajo, las cosechas, y la salud de los habitantes de la comunidad.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No se tiene conocimiento del origen de dicha ficha, o el precedente de sus orígenes, sin embargo, estos mitos y leyendas aún se conservan en la comunidad. Cada relato expresa el sincretismo que tiene la fiesta, su origen se remonta al México prehispánico, a los flujos de comunicación entre las culturas que se encontraron habitando dicha región, ya fueran otomíes o nahuas, estas culturas se enfrentaron al dinamismo social, y al choque cultural con los religiosos de las ordenes antes mencionadas. La resistencia de los símbolos lógicos,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se encuentran plasmados en los relatos existentes hasta hoy en día y son transmitidos a las siguientes generaciones, a través de cantos, de leyendas precedidas por los abuelos de la comunidad.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9682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CLAVE: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ICNU-MIX1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CATEGORIA: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Cultural y Religioso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SUBCATEGORIA: 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Actos festivos</a:t>
            </a:r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184817"/>
            <a:ext cx="628366" cy="67745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9164" y="206516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DEL VALLE DE MEZQUITAL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29880"/>
            <a:ext cx="668773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000" b="1" dirty="0">
                <a:latin typeface="BankGothic Lt BT" panose="020B0607020203060204" pitchFamily="34" charset="0"/>
              </a:rPr>
              <a:t>PÁG. 2</a:t>
            </a:r>
            <a:endParaRPr lang="es-MX" sz="1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997" y="311950"/>
            <a:ext cx="443978" cy="364201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7F1A36AC-852A-4745-86A9-8FC13A8EE57E}"/>
              </a:ext>
            </a:extLst>
          </p:cNvPr>
          <p:cNvSpPr/>
          <p:nvPr/>
        </p:nvSpPr>
        <p:spPr>
          <a:xfrm>
            <a:off x="2886873" y="639408"/>
            <a:ext cx="1550424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INMATERIAL CULTURAL 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1413314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2361</TotalTime>
  <Words>745</Words>
  <Application>Microsoft Office PowerPoint</Application>
  <PresentationFormat>Carta (216 x 279 mm)</PresentationFormat>
  <Paragraphs>54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Dosis</vt:lpstr>
      <vt:lpstr>Roboto</vt:lpstr>
      <vt:lpstr>BankGothic Lt BT</vt:lpstr>
      <vt:lpstr>William template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martin</cp:lastModifiedBy>
  <cp:revision>107</cp:revision>
  <dcterms:modified xsi:type="dcterms:W3CDTF">2021-12-15T06:48:38Z</dcterms:modified>
</cp:coreProperties>
</file>