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4" r:id="rId2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4"/>
    </p:embeddedFont>
    <p:embeddedFont>
      <p:font typeface="Dosis" pitchFamily="2" charset="0"/>
      <p:regular r:id="rId5"/>
      <p:bold r:id="rId6"/>
    </p:embeddedFon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1200" y="-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59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033" y="-28325"/>
            <a:ext cx="779065" cy="83993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86E040-5EEC-48EC-B7CA-490CB9A91E36}"/>
              </a:ext>
            </a:extLst>
          </p:cNvPr>
          <p:cNvSpPr/>
          <p:nvPr/>
        </p:nvSpPr>
        <p:spPr>
          <a:xfrm>
            <a:off x="316580" y="3140839"/>
            <a:ext cx="60945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La fiesta titular de este municipio se realiza el 1 de enero.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La feria cada año la feria cuenta con grandes atractivos pues podrás encontrar juegos mecánicos, área de comida típica mexicana y de la región; también habrá un área comercial y artesanal.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Entre las demás actividades con las que contará la feria se encuentran eventos deportivos y artísticos como torneos de fútbol, Voladores de Papantla, shows de comediantes, festival de payasos y Color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Fest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. Y para terminar el año con broche de oro, el baile y la música no pueden faltar y en el Teatro del Pueblo podrás disfrutar de grandes artistas. Todos los eventos y actividades por día te la dejamos en la siguiente imagen.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4D832C1-5DC6-4B2E-8754-C730CE820818}"/>
              </a:ext>
            </a:extLst>
          </p:cNvPr>
          <p:cNvSpPr/>
          <p:nvPr/>
        </p:nvSpPr>
        <p:spPr>
          <a:xfrm>
            <a:off x="400683" y="2215085"/>
            <a:ext cx="2715808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UBICACIÓN: </a:t>
            </a:r>
            <a:r>
              <a:rPr kumimoji="0" lang="es-MX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Progreso de obregón Hidalgo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endParaRPr kumimoji="0" lang="es-MX" sz="9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0">
              <a:defRPr/>
            </a:pPr>
            <a:r>
              <a:rPr kumimoji="0" lang="es-MX" sz="9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CORDENADAS : </a:t>
            </a:r>
            <a:r>
              <a:rPr lang="es-MX" sz="1050" dirty="0">
                <a:latin typeface="Arial" panose="020B0604020202020204" pitchFamily="34" charset="0"/>
                <a:cs typeface="Arial" panose="020B0604020202020204" pitchFamily="34" charset="0"/>
              </a:rPr>
              <a:t>20°14′53″ N, 99°11′23″ W</a:t>
            </a:r>
            <a:endParaRPr kumimoji="0" lang="es-MX" sz="9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nkGothic Lt BT" panose="020B0607020203060204" pitchFamily="34" charset="0"/>
                <a:cs typeface="Arial"/>
                <a:sym typeface="Arial"/>
              </a:rPr>
              <a:t>PÁG. </a:t>
            </a:r>
            <a:r>
              <a:rPr lang="es-MX" sz="1000" b="1" dirty="0">
                <a:latin typeface="BankGothic Lt BT" panose="020B0607020203060204" pitchFamily="34" charset="0"/>
              </a:rPr>
              <a:t>1</a:t>
            </a:r>
            <a:endParaRPr kumimoji="0" lang="es-MX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532D2E6-01F2-449A-8CF3-FCCE6C198940}"/>
              </a:ext>
            </a:extLst>
          </p:cNvPr>
          <p:cNvSpPr/>
          <p:nvPr/>
        </p:nvSpPr>
        <p:spPr>
          <a:xfrm>
            <a:off x="1667941" y="1270449"/>
            <a:ext cx="3522118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rgbClr val="CC6600"/>
                </a:solidFill>
                <a:latin typeface="BankGothic Lt BT" panose="020B0607020203060204" pitchFamily="34" charset="0"/>
                <a:cs typeface="Times New Roman" panose="02020603050405020304" pitchFamily="18" charset="0"/>
              </a:rPr>
              <a:t>La fiesta titular de este municipio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EBD3706-7C08-42AA-ACB6-648726EDB6F8}"/>
              </a:ext>
            </a:extLst>
          </p:cNvPr>
          <p:cNvSpPr/>
          <p:nvPr/>
        </p:nvSpPr>
        <p:spPr>
          <a:xfrm>
            <a:off x="1854008" y="210762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DEL VALLE DE MEZQUITAL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B5BB882-E6A4-4D98-BD8E-72A9F89C175E}"/>
              </a:ext>
            </a:extLst>
          </p:cNvPr>
          <p:cNvSpPr/>
          <p:nvPr/>
        </p:nvSpPr>
        <p:spPr>
          <a:xfrm>
            <a:off x="704225" y="540551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CLAVE: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ICNU-PO1</a:t>
            </a: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CATEGORIA: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Cultural </a:t>
            </a:r>
            <a:endParaRPr lang="es-MX" sz="1000" b="1" dirty="0">
              <a:latin typeface="+mn-lt"/>
              <a:cs typeface="Times New Roman" panose="02020603050405020304" pitchFamily="18" charset="0"/>
            </a:endParaRP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SUBCATEGORIA: 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Actos festivos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5910BEE-6814-4871-A780-CBC5191BCB59}"/>
              </a:ext>
            </a:extLst>
          </p:cNvPr>
          <p:cNvSpPr/>
          <p:nvPr/>
        </p:nvSpPr>
        <p:spPr>
          <a:xfrm>
            <a:off x="2919447" y="582826"/>
            <a:ext cx="155042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+mn-lt"/>
                <a:cs typeface="Times New Roman" panose="02020603050405020304" pitchFamily="18" charset="0"/>
              </a:rPr>
              <a:t>INMATERIAL  CULTURAL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52937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175</Words>
  <Application>Microsoft Office PowerPoint</Application>
  <PresentationFormat>Carta (216 x 279 mm)</PresentationFormat>
  <Paragraphs>17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Dosis</vt:lpstr>
      <vt:lpstr>Roboto</vt:lpstr>
      <vt:lpstr>BankGothic Lt BT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martin</cp:lastModifiedBy>
  <cp:revision>114</cp:revision>
  <cp:lastPrinted>2019-08-15T17:40:00Z</cp:lastPrinted>
  <dcterms:modified xsi:type="dcterms:W3CDTF">2021-12-15T07:18:17Z</dcterms:modified>
</cp:coreProperties>
</file>