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62" r:id="rId2"/>
    <p:sldId id="263" r:id="rId3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5"/>
    </p:embeddedFont>
    <p:embeddedFont>
      <p:font typeface="Dosis" pitchFamily="2" charset="0"/>
      <p:regular r:id="rId6"/>
      <p:bold r:id="rId7"/>
    </p:embeddedFon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>
        <p:scale>
          <a:sx n="73" d="100"/>
          <a:sy n="73" d="100"/>
        </p:scale>
        <p:origin x="1758" y="-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1373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782546" y="1317537"/>
            <a:ext cx="2396810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MORONGA EN CALDILLO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00626" y="2017234"/>
            <a:ext cx="383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Lugar: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estado de Hidalgo, México. 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20°17′2″ N, 99°0′49″ W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7447F1D-F676-404F-9D4A-F2F5B9A5DC85}"/>
              </a:ext>
            </a:extLst>
          </p:cNvPr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>
              <a:latin typeface="BankGothic Lt BT" panose="020B060702020306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00626" y="3094292"/>
            <a:ext cx="12089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419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Descripción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47534" y="3506276"/>
            <a:ext cx="615116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Moronga en caldillo o chile verde son los platillos tipos de este municipio.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Moronga , rellena o morcilla es un embutido hecho de sangre de cerdo. Especias, hierbas (como la ruda, el orégano y la menta), se añaden las cebollas y las pimientas de Chile y luego hervir en los intestinos del cerdo durante varias horas. Se sirve en una salsa, ya sea "Chile rojo" o "Chile Verde".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Considerado un manjar, también se sirve en  como relleno en gorditas después de que ha sido la sartén con las cebollas frescas y chiles jalapeños.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Procedimiento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En una cazuela de barro coloque todos los ingredientes, excepto el azafrán; agregue agua suficiente y tape. Cueza a fuego medio espumando constantemente. A media cocción (1 hora aproximadamente) agregue el azafrán, verifique la sal y continúe cociendo hasta que las alubias estén suaves. Si el caldo está muy espeso, agregue más agua; de lo contrario, licue unas cuantas alubias y mézclelas en la fabada. 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Deje reposar durante 30 minutos, retire el hueso de jamón serrano, la cebolla, el perejil y el ajo. Para servir, corte las carnes en trozos y sirva con las alubias.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4817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06516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 VALLE DE MEZQUITAL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1</a:t>
            </a:r>
            <a:endParaRPr lang="es-MX" sz="1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1950"/>
            <a:ext cx="443978" cy="364201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F982BE4A-C967-4BE9-A204-C68F98CA9102}"/>
              </a:ext>
            </a:extLst>
          </p:cNvPr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ICNU-SNS1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endParaRPr lang="es-MX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Usos social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CB53EB8-45E0-40B3-8781-AD6AA893ACCB}"/>
              </a:ext>
            </a:extLst>
          </p:cNvPr>
          <p:cNvSpPr/>
          <p:nvPr/>
        </p:nvSpPr>
        <p:spPr>
          <a:xfrm>
            <a:off x="2877950" y="606626"/>
            <a:ext cx="151836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INMATERIAL CULTURAL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782546" y="1317537"/>
            <a:ext cx="2396810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MORONGA EN CALDILLO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00626" y="2017234"/>
            <a:ext cx="383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Lugar: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estado de Hidalgo, México. 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20°17′2″ N, 99°0′49″ W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7447F1D-F676-404F-9D4A-F2F5B9A5DC85}"/>
              </a:ext>
            </a:extLst>
          </p:cNvPr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>
              <a:latin typeface="BankGothic Lt BT" panose="020B060702020306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00626" y="3094292"/>
            <a:ext cx="12089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419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Descripción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47534" y="3506276"/>
            <a:ext cx="61511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MORONGA EN SALSA VERDE,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A continuación le mostramos una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comida típica de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aunque también puede servirse como plato principal, nada es comparable a un buen taco de moronga en salsa verde, que lo disfrute.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700 gramos de Moronga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15 piezas de tomate verde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1/2 pieza de Cebolla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manojo de Cilantro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100grs de chile verde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1 diente de ajo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Cortar moronga 1-2 pulgadas de espesor. 10 minutos.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2.-Licuar todos los ingredientes de la salsa, añadir el chile verde al gusto. Freír en una sartén con un poco de aceite y ajuste la sazón. Dejar a fuego lento durante 5 minutos.</a:t>
            </a:r>
          </a:p>
          <a:p>
            <a:pPr algn="just"/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3.-Freír </a:t>
            </a:r>
            <a:r>
              <a:rPr lang="es-MX" sz="1200" dirty="0" err="1">
                <a:latin typeface="Arial" panose="020B0604020202020204" pitchFamily="34" charset="0"/>
                <a:cs typeface="Arial" panose="020B0604020202020204" pitchFamily="34" charset="0"/>
              </a:rPr>
              <a:t>sla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 moronga en una sartén, una capa de rebanadas a la vez, y ser integrado en la salsa. Hervir durante 5 minutos y servir.</a:t>
            </a: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4817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06516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DEL VALLE DE MEZQUITAL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2</a:t>
            </a:r>
            <a:endParaRPr lang="es-MX" sz="1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1950"/>
            <a:ext cx="443978" cy="364201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F982BE4A-C967-4BE9-A204-C68F98CA9102}"/>
              </a:ext>
            </a:extLst>
          </p:cNvPr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ICNU-SNS1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endParaRPr lang="es-MX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Usos social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CB53EB8-45E0-40B3-8781-AD6AA893ACCB}"/>
              </a:ext>
            </a:extLst>
          </p:cNvPr>
          <p:cNvSpPr/>
          <p:nvPr/>
        </p:nvSpPr>
        <p:spPr>
          <a:xfrm>
            <a:off x="2877950" y="606626"/>
            <a:ext cx="151836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INMATERIAL CULTURAL</a:t>
            </a:r>
          </a:p>
        </p:txBody>
      </p:sp>
    </p:spTree>
    <p:extLst>
      <p:ext uri="{BB962C8B-B14F-4D97-AF65-F5344CB8AC3E}">
        <p14:creationId xmlns:p14="http://schemas.microsoft.com/office/powerpoint/2010/main" val="3244739966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</TotalTime>
  <Words>473</Words>
  <Application>Microsoft Office PowerPoint</Application>
  <PresentationFormat>Carta (216 x 279 mm)</PresentationFormat>
  <Paragraphs>53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Dosis</vt:lpstr>
      <vt:lpstr>Arial</vt:lpstr>
      <vt:lpstr>BankGothic Lt BT</vt:lpstr>
      <vt:lpstr>Roboto</vt:lpstr>
      <vt:lpstr>William template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103</cp:revision>
  <dcterms:modified xsi:type="dcterms:W3CDTF">2021-12-16T05:05:16Z</dcterms:modified>
</cp:coreProperties>
</file>