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74" r:id="rId2"/>
  </p:sldIdLst>
  <p:sldSz cx="6858000" cy="9144000" type="letter"/>
  <p:notesSz cx="6858000" cy="9144000"/>
  <p:embeddedFontLst>
    <p:embeddedFont>
      <p:font typeface="BankGothic Lt BT" panose="020B0607020203060204" pitchFamily="34" charset="0"/>
      <p:regular r:id="rId4"/>
    </p:embeddedFont>
    <p:embeddedFont>
      <p:font typeface="Dosis" pitchFamily="2" charset="0"/>
      <p:regular r:id="rId5"/>
      <p:bold r:id="rId6"/>
    </p:embeddedFont>
    <p:embeddedFont>
      <p:font typeface="Roboto" panose="02000000000000000000" pitchFamily="2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42" d="100"/>
          <a:sy n="142" d="100"/>
        </p:scale>
        <p:origin x="258" y="-17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1591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30778" y="198385"/>
            <a:ext cx="1187004" cy="39541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7B18005-633E-4AC1-9A98-7F1906ADF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033" y="-28325"/>
            <a:ext cx="779065" cy="839930"/>
          </a:xfrm>
          <a:prstGeom prst="rect">
            <a:avLst/>
          </a:prstGeom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BDB37753-43BD-412D-A2EA-3F055E73F432}"/>
              </a:ext>
            </a:extLst>
          </p:cNvPr>
          <p:cNvSpPr/>
          <p:nvPr/>
        </p:nvSpPr>
        <p:spPr>
          <a:xfrm>
            <a:off x="2562876" y="1263826"/>
            <a:ext cx="24465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b="1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MORONGA EN CALDILLO.</a:t>
            </a:r>
            <a:endParaRPr kumimoji="0" lang="es-MX" b="1" i="0" u="none" strike="noStrike" kern="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174F4CA-13F1-4488-B042-42C5A72A7CDB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386E040-5EEC-48EC-B7CA-490CB9A91E36}"/>
              </a:ext>
            </a:extLst>
          </p:cNvPr>
          <p:cNvSpPr/>
          <p:nvPr/>
        </p:nvSpPr>
        <p:spPr>
          <a:xfrm>
            <a:off x="300625" y="2874328"/>
            <a:ext cx="60945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La moronga es uno de los embutidos más conocidos en México. Aunque proveniente de España, su preparación se ha modificado según los ingredientes tradicionales de cada región en nuestro país.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Moronga en caldillo o chile verde son los platillos tipos de este municipio.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Moronga , rellena o morcilla es un embutido hecho de sangre de cerdo. Especias, hierbas (como la ruda, el orégano y la menta), se añaden las cebollas y las pimientas de Chile y luego hervir en los intestinos del cerdo durante varias horas. Se sirve en una salsa, ya sea "Chile rojo" o "Chile Verde".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Considerado un manjar, también se sirve en  como relleno en gorditas después de que ha sido la sartén con las cebollas frescas y chiles jalapeños.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just"/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5861330-F4DF-40CC-9302-75560284AB6D}"/>
              </a:ext>
            </a:extLst>
          </p:cNvPr>
          <p:cNvSpPr/>
          <p:nvPr/>
        </p:nvSpPr>
        <p:spPr>
          <a:xfrm>
            <a:off x="1789794" y="130342"/>
            <a:ext cx="36697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OBSERVATORIO DEL PATRIMONIO CULTURAL Y NATURAL DEL VALLE DE  MEZQUITAL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109D8D3-C86C-463D-A053-445BE58AC716}"/>
              </a:ext>
            </a:extLst>
          </p:cNvPr>
          <p:cNvSpPr/>
          <p:nvPr/>
        </p:nvSpPr>
        <p:spPr>
          <a:xfrm>
            <a:off x="5811233" y="801505"/>
            <a:ext cx="66877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nkGothic Lt BT" panose="020B0607020203060204" pitchFamily="34" charset="0"/>
                <a:cs typeface="Arial"/>
                <a:sym typeface="Arial"/>
              </a:rPr>
              <a:t>PÁG. </a:t>
            </a:r>
            <a:r>
              <a:rPr lang="es-MX" sz="1000" b="1" dirty="0">
                <a:latin typeface="BankGothic Lt BT" panose="020B0607020203060204" pitchFamily="34" charset="0"/>
              </a:rPr>
              <a:t>1</a:t>
            </a:r>
            <a:endParaRPr kumimoji="0" lang="es-MX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D9669804-7E5D-4EDD-B4F9-51AD9026C7D8}"/>
              </a:ext>
            </a:extLst>
          </p:cNvPr>
          <p:cNvSpPr/>
          <p:nvPr/>
        </p:nvSpPr>
        <p:spPr>
          <a:xfrm>
            <a:off x="729381" y="540551"/>
            <a:ext cx="42041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CLAVE: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ICNU-SNS1</a:t>
            </a: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CATEGORÍA: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Cultural </a:t>
            </a:r>
            <a:endParaRPr lang="es-MX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SUBCATEGORÍA: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Usos sociales 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3E1B6C7-4355-418B-932E-CA913A70A3A2}"/>
              </a:ext>
            </a:extLst>
          </p:cNvPr>
          <p:cNvSpPr/>
          <p:nvPr/>
        </p:nvSpPr>
        <p:spPr>
          <a:xfrm>
            <a:off x="300625" y="1752181"/>
            <a:ext cx="46328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Ubicación: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SALVADOR ESTADO DE HIDALGO, MÉXICO.</a:t>
            </a:r>
          </a:p>
          <a:p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Coordenadas: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20°17′2″ N, 99°0′49″ W 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1A092A1-515B-4F6C-A4DD-146274ACD817}"/>
              </a:ext>
            </a:extLst>
          </p:cNvPr>
          <p:cNvSpPr/>
          <p:nvPr/>
        </p:nvSpPr>
        <p:spPr>
          <a:xfrm>
            <a:off x="274025" y="2551162"/>
            <a:ext cx="38640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b="1" dirty="0">
                <a:latin typeface="+mn-lt"/>
                <a:cs typeface="Times New Roman" panose="02020603050405020304" pitchFamily="18" charset="0"/>
              </a:rPr>
              <a:t>Descripción contextual (cultural) </a:t>
            </a:r>
            <a:endParaRPr lang="es-MX" sz="1200" dirty="0">
              <a:latin typeface="+mn-lt"/>
              <a:cs typeface="Times New Roman" panose="02020603050405020304" pitchFamily="18" charset="0"/>
            </a:endParaRPr>
          </a:p>
          <a:p>
            <a:endParaRPr lang="es-MX" sz="1200" dirty="0">
              <a:latin typeface="+mn-lt"/>
              <a:cs typeface="Times New Roman" panose="02020603050405020304" pitchFamily="18" charset="0"/>
            </a:endParaRPr>
          </a:p>
          <a:p>
            <a:endParaRPr lang="es-MX" sz="12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539EB98-92BE-4C82-A28F-FA4E955C8BDF}"/>
              </a:ext>
            </a:extLst>
          </p:cNvPr>
          <p:cNvSpPr/>
          <p:nvPr/>
        </p:nvSpPr>
        <p:spPr>
          <a:xfrm>
            <a:off x="2929494" y="477932"/>
            <a:ext cx="1518364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INMATERIAL CULTURAL</a:t>
            </a:r>
          </a:p>
        </p:txBody>
      </p:sp>
    </p:spTree>
    <p:extLst>
      <p:ext uri="{BB962C8B-B14F-4D97-AF65-F5344CB8AC3E}">
        <p14:creationId xmlns:p14="http://schemas.microsoft.com/office/powerpoint/2010/main" val="3305529372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</TotalTime>
  <Words>194</Words>
  <Application>Microsoft Office PowerPoint</Application>
  <PresentationFormat>Carta (216 x 279 mm)</PresentationFormat>
  <Paragraphs>18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Dosis</vt:lpstr>
      <vt:lpstr>Arial</vt:lpstr>
      <vt:lpstr>BankGothic Lt BT</vt:lpstr>
      <vt:lpstr>Roboto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leonel martin</cp:lastModifiedBy>
  <cp:revision>111</cp:revision>
  <cp:lastPrinted>2019-08-15T17:40:00Z</cp:lastPrinted>
  <dcterms:modified xsi:type="dcterms:W3CDTF">2021-12-16T05:05:25Z</dcterms:modified>
</cp:coreProperties>
</file>