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48" r:id="rId3"/>
  </p:sldMasterIdLst>
  <p:notesMasterIdLst>
    <p:notesMasterId r:id="rId4"/>
  </p:notesMasterIdLst>
  <p:sldIdLst>
    <p:sldId id="256" r:id="rId5"/>
    <p:sldId id="257" r:id="rId6"/>
  </p:sldIdLst>
  <p:sldSz cy="9144000" cx="6858000"/>
  <p:notesSz cx="6858000" cy="9144000"/>
  <p:embeddedFontLst>
    <p:embeddedFont>
      <p:font typeface="Dosis"/>
      <p:regular r:id="rId7"/>
      <p:bold r:id="rId8"/>
    </p:embeddedFont>
    <p:embeddedFont>
      <p:font typeface="Roboto"/>
      <p:regular r:id="rId9"/>
      <p:bold r:id="rId10"/>
      <p:italic r:id="rId11"/>
      <p:boldItalic r:id="rId1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13" roundtripDataSignature="AMtx7mgPvgK+qUQ4aNxNlNHpDePmozlGV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font" Target="fonts/Roboto-italic.fntdata"/><Relationship Id="rId10" Type="http://schemas.openxmlformats.org/officeDocument/2006/relationships/font" Target="fonts/Roboto-bold.fntdata"/><Relationship Id="rId13" Type="http://customschemas.google.com/relationships/presentationmetadata" Target="metadata"/><Relationship Id="rId12" Type="http://schemas.openxmlformats.org/officeDocument/2006/relationships/font" Target="fonts/Roboto-boldItalic.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font" Target="fonts/Roboto-regular.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font" Target="fonts/Dosis-regular.fntdata"/><Relationship Id="rId8" Type="http://schemas.openxmlformats.org/officeDocument/2006/relationships/font" Target="fonts/Dosis-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2143125" y="685800"/>
            <a:ext cx="257175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1pPr>
            <a:lvl2pPr indent="-317500" lvl="1" marL="9144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2pPr>
            <a:lvl3pPr indent="-317500" lvl="2" marL="13716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3pPr>
            <a:lvl4pPr indent="-317500" lvl="3" marL="18288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4pPr>
            <a:lvl5pPr indent="-317500" lvl="4" marL="22860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5pPr>
            <a:lvl6pPr indent="-317500" lvl="5" marL="27432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6pPr>
            <a:lvl7pPr indent="-317500" lvl="6" marL="32004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7pPr>
            <a:lvl8pPr indent="-317500" lvl="7" marL="36576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8pPr>
            <a:lvl9pPr indent="-317500" lvl="8" marL="41148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 name="Shape 15"/>
        <p:cNvGrpSpPr/>
        <p:nvPr/>
      </p:nvGrpSpPr>
      <p:grpSpPr>
        <a:xfrm>
          <a:off x="0" y="0"/>
          <a:ext cx="0" cy="0"/>
          <a:chOff x="0" y="0"/>
          <a:chExt cx="0" cy="0"/>
        </a:xfrm>
      </p:grpSpPr>
      <p:sp>
        <p:nvSpPr>
          <p:cNvPr id="16" name="Google Shape;16;p1:notes"/>
          <p:cNvSpPr/>
          <p:nvPr>
            <p:ph idx="2" type="sldImg"/>
          </p:nvPr>
        </p:nvSpPr>
        <p:spPr>
          <a:xfrm>
            <a:off x="2143125" y="685800"/>
            <a:ext cx="257175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 name="Google Shape;17;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 name="Shape 32"/>
        <p:cNvGrpSpPr/>
        <p:nvPr/>
      </p:nvGrpSpPr>
      <p:grpSpPr>
        <a:xfrm>
          <a:off x="0" y="0"/>
          <a:ext cx="0" cy="0"/>
          <a:chOff x="0" y="0"/>
          <a:chExt cx="0" cy="0"/>
        </a:xfrm>
      </p:grpSpPr>
      <p:sp>
        <p:nvSpPr>
          <p:cNvPr id="33" name="Google Shape;33;p2:notes"/>
          <p:cNvSpPr/>
          <p:nvPr>
            <p:ph idx="2" type="sldImg"/>
          </p:nvPr>
        </p:nvSpPr>
        <p:spPr>
          <a:xfrm>
            <a:off x="2143125" y="685800"/>
            <a:ext cx="257175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4" name="Google Shape;34;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9" name="Shape 9"/>
        <p:cNvGrpSpPr/>
        <p:nvPr/>
      </p:nvGrpSpPr>
      <p:grpSpPr>
        <a:xfrm>
          <a:off x="0" y="0"/>
          <a:ext cx="0" cy="0"/>
          <a:chOff x="0" y="0"/>
          <a:chExt cx="0" cy="0"/>
        </a:xfrm>
      </p:grpSpPr>
      <p:sp>
        <p:nvSpPr>
          <p:cNvPr id="10" name="Google Shape;10;p4"/>
          <p:cNvSpPr/>
          <p:nvPr/>
        </p:nvSpPr>
        <p:spPr>
          <a:xfrm>
            <a:off x="-41306" y="-67733"/>
            <a:ext cx="2484469" cy="9270489"/>
          </a:xfrm>
          <a:custGeom>
            <a:rect b="b" l="l" r="r" t="t"/>
            <a:pathLst>
              <a:path extrusionOk="0" h="208586" w="132505">
                <a:moveTo>
                  <a:pt x="132505" y="207264"/>
                </a:moveTo>
                <a:lnTo>
                  <a:pt x="25063" y="0"/>
                </a:lnTo>
                <a:lnTo>
                  <a:pt x="0" y="202"/>
                </a:lnTo>
                <a:lnTo>
                  <a:pt x="1322" y="208586"/>
                </a:lnTo>
                <a:close/>
              </a:path>
            </a:pathLst>
          </a:custGeom>
          <a:solidFill>
            <a:srgbClr val="F3F3F3"/>
          </a:solidFill>
          <a:ln>
            <a:noFill/>
          </a:ln>
        </p:spPr>
      </p:sp>
      <p:sp>
        <p:nvSpPr>
          <p:cNvPr id="11" name="Google Shape;11;p4"/>
          <p:cNvSpPr/>
          <p:nvPr/>
        </p:nvSpPr>
        <p:spPr>
          <a:xfrm flipH="1">
            <a:off x="-677653" y="-31219"/>
            <a:ext cx="1319400" cy="1331733"/>
          </a:xfrm>
          <a:prstGeom prst="parallelogram">
            <a:avLst>
              <a:gd fmla="val 51542" name="adj"/>
            </a:avLst>
          </a:prstGeom>
          <a:solidFill>
            <a:srgbClr val="222222"/>
          </a:solidFill>
          <a:ln>
            <a:noFill/>
          </a:ln>
        </p:spPr>
        <p:txBody>
          <a:bodyPr anchorCtr="0" anchor="ctr" bIns="68550" lIns="68550" spcFirstLastPara="1" rIns="68550" wrap="square" tIns="68550">
            <a:noAutofit/>
          </a:bodyPr>
          <a:lstStyle/>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rgbClr val="000000"/>
              </a:solidFill>
              <a:latin typeface="Arial"/>
              <a:ea typeface="Arial"/>
              <a:cs typeface="Arial"/>
              <a:sym typeface="Arial"/>
            </a:endParaRPr>
          </a:p>
        </p:txBody>
      </p:sp>
      <p:sp>
        <p:nvSpPr>
          <p:cNvPr id="12" name="Google Shape;12;p4"/>
          <p:cNvSpPr/>
          <p:nvPr/>
        </p:nvSpPr>
        <p:spPr>
          <a:xfrm flipH="1">
            <a:off x="354101" y="-16933"/>
            <a:ext cx="388800" cy="1331733"/>
          </a:xfrm>
          <a:prstGeom prst="parallelogram">
            <a:avLst>
              <a:gd fmla="val 75009" name="adj"/>
            </a:avLst>
          </a:prstGeom>
          <a:solidFill>
            <a:srgbClr val="FF8700"/>
          </a:solidFill>
          <a:ln>
            <a:noFill/>
          </a:ln>
        </p:spPr>
        <p:txBody>
          <a:bodyPr anchorCtr="0" anchor="ctr" bIns="68550" lIns="68550" spcFirstLastPara="1" rIns="68550" wrap="square" tIns="68550">
            <a:noAutofit/>
          </a:bodyPr>
          <a:lstStyle/>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rgbClr val="000000"/>
              </a:solidFill>
              <a:latin typeface="Arial"/>
              <a:ea typeface="Arial"/>
              <a:cs typeface="Arial"/>
              <a:sym typeface="Arial"/>
            </a:endParaRPr>
          </a:p>
        </p:txBody>
      </p:sp>
      <p:sp>
        <p:nvSpPr>
          <p:cNvPr id="13" name="Google Shape;13;p4"/>
          <p:cNvSpPr/>
          <p:nvPr/>
        </p:nvSpPr>
        <p:spPr>
          <a:xfrm flipH="1">
            <a:off x="742781" y="8757067"/>
            <a:ext cx="6277275" cy="405333"/>
          </a:xfrm>
          <a:prstGeom prst="parallelogram">
            <a:avLst>
              <a:gd fmla="val 51542" name="adj"/>
            </a:avLst>
          </a:prstGeom>
          <a:solidFill>
            <a:srgbClr val="FF8700"/>
          </a:solidFill>
          <a:ln>
            <a:noFill/>
          </a:ln>
        </p:spPr>
        <p:txBody>
          <a:bodyPr anchorCtr="0" anchor="ctr" bIns="68550" lIns="68550" spcFirstLastPara="1" rIns="68550" wrap="square" tIns="68550">
            <a:noAutofit/>
          </a:bodyPr>
          <a:lstStyle/>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rgbClr val="000000"/>
              </a:solidFill>
              <a:latin typeface="Arial"/>
              <a:ea typeface="Arial"/>
              <a:cs typeface="Arial"/>
              <a:sym typeface="Arial"/>
            </a:endParaRPr>
          </a:p>
        </p:txBody>
      </p:sp>
      <p:sp>
        <p:nvSpPr>
          <p:cNvPr id="14" name="Google Shape;14;p4"/>
          <p:cNvSpPr txBox="1"/>
          <p:nvPr>
            <p:ph idx="12" type="sldNum"/>
          </p:nvPr>
        </p:nvSpPr>
        <p:spPr>
          <a:xfrm>
            <a:off x="0" y="0"/>
            <a:ext cx="446175" cy="1300800"/>
          </a:xfrm>
          <a:prstGeom prst="rect">
            <a:avLst/>
          </a:prstGeom>
          <a:noFill/>
          <a:ln>
            <a:noFill/>
          </a:ln>
        </p:spPr>
        <p:txBody>
          <a:bodyPr anchorCtr="0" anchor="ctr" bIns="91425" lIns="91425" spcFirstLastPara="1" rIns="91425" wrap="square" tIns="91425">
            <a:noAutofit/>
          </a:bodyPr>
          <a:lstStyle>
            <a:lvl1pPr indent="0" lvl="0"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1pPr>
            <a:lvl2pPr indent="0" lvl="1"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2pPr>
            <a:lvl3pPr indent="0" lvl="2"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3pPr>
            <a:lvl4pPr indent="0" lvl="3"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4pPr>
            <a:lvl5pPr indent="0" lvl="4"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5pPr>
            <a:lvl6pPr indent="0" lvl="5"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6pPr>
            <a:lvl7pPr indent="0" lvl="6"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7pPr>
            <a:lvl8pPr indent="0" lvl="7"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8pPr>
            <a:lvl9pPr indent="0" lvl="8"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9pPr>
          </a:lstStyle>
          <a:p>
            <a:pPr indent="0" lvl="0" marL="0" rtl="0" algn="ctr">
              <a:spcBef>
                <a:spcPts val="0"/>
              </a:spcBef>
              <a:spcAft>
                <a:spcPts val="0"/>
              </a:spcAft>
              <a:buNone/>
            </a:pPr>
            <a:fld id="{00000000-1234-1234-1234-123412341234}" type="slidenum">
              <a:rPr lang="es-MX"/>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
    <p:bg>
      <p:bgPr>
        <a:solidFill>
          <a:schemeClr val="lt1"/>
        </a:solidFill>
      </p:bgPr>
    </p:bg>
    <p:spTree>
      <p:nvGrpSpPr>
        <p:cNvPr id="5" name="Shape 5"/>
        <p:cNvGrpSpPr/>
        <p:nvPr/>
      </p:nvGrpSpPr>
      <p:grpSpPr>
        <a:xfrm>
          <a:off x="0" y="0"/>
          <a:ext cx="0" cy="0"/>
          <a:chOff x="0" y="0"/>
          <a:chExt cx="0" cy="0"/>
        </a:xfrm>
      </p:grpSpPr>
      <p:sp>
        <p:nvSpPr>
          <p:cNvPr id="6" name="Google Shape;6;p3"/>
          <p:cNvSpPr txBox="1"/>
          <p:nvPr>
            <p:ph type="title"/>
          </p:nvPr>
        </p:nvSpPr>
        <p:spPr>
          <a:xfrm>
            <a:off x="828675" y="490800"/>
            <a:ext cx="5043375" cy="1331733"/>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1pPr>
            <a:lvl2pPr lvl="1"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2pPr>
            <a:lvl3pPr lvl="2"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3pPr>
            <a:lvl4pPr lvl="3"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4pPr>
            <a:lvl5pPr lvl="4"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5pPr>
            <a:lvl6pPr lvl="5"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6pPr>
            <a:lvl7pPr lvl="6"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7pPr>
            <a:lvl8pPr lvl="7"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8pPr>
            <a:lvl9pPr lvl="8"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9pPr>
          </a:lstStyle>
          <a:p/>
        </p:txBody>
      </p:sp>
      <p:sp>
        <p:nvSpPr>
          <p:cNvPr id="7" name="Google Shape;7;p3"/>
          <p:cNvSpPr txBox="1"/>
          <p:nvPr>
            <p:ph idx="1" type="body"/>
          </p:nvPr>
        </p:nvSpPr>
        <p:spPr>
          <a:xfrm>
            <a:off x="828675" y="2133600"/>
            <a:ext cx="5686425" cy="6623467"/>
          </a:xfrm>
          <a:prstGeom prst="rect">
            <a:avLst/>
          </a:prstGeom>
          <a:noFill/>
          <a:ln>
            <a:noFill/>
          </a:ln>
        </p:spPr>
        <p:txBody>
          <a:bodyPr anchorCtr="0" anchor="t" bIns="91425" lIns="91425" spcFirstLastPara="1" rIns="91425" wrap="square" tIns="91425">
            <a:noAutofit/>
          </a:bodyPr>
          <a:lstStyle>
            <a:lvl1pPr indent="-419100" lvl="0" marL="457200" marR="0" rtl="0" algn="l">
              <a:lnSpc>
                <a:spcPct val="100000"/>
              </a:lnSpc>
              <a:spcBef>
                <a:spcPts val="600"/>
              </a:spcBef>
              <a:spcAft>
                <a:spcPts val="0"/>
              </a:spcAft>
              <a:buClr>
                <a:srgbClr val="FF8700"/>
              </a:buClr>
              <a:buSzPts val="3000"/>
              <a:buFont typeface="Roboto"/>
              <a:buChar char="▸"/>
              <a:defRPr b="0" i="0" sz="3000" u="none" cap="none" strike="noStrike">
                <a:solidFill>
                  <a:srgbClr val="222222"/>
                </a:solidFill>
                <a:latin typeface="Roboto"/>
                <a:ea typeface="Roboto"/>
                <a:cs typeface="Roboto"/>
                <a:sym typeface="Roboto"/>
              </a:defRPr>
            </a:lvl1pPr>
            <a:lvl2pPr indent="-381000" lvl="1" marL="914400" marR="0" rtl="0" algn="l">
              <a:lnSpc>
                <a:spcPct val="100000"/>
              </a:lnSpc>
              <a:spcBef>
                <a:spcPts val="0"/>
              </a:spcBef>
              <a:spcAft>
                <a:spcPts val="0"/>
              </a:spcAft>
              <a:buClr>
                <a:srgbClr val="FF8700"/>
              </a:buClr>
              <a:buSzPts val="2400"/>
              <a:buFont typeface="Roboto"/>
              <a:buChar char="▹"/>
              <a:defRPr b="0" i="0" sz="2400" u="none" cap="none" strike="noStrike">
                <a:solidFill>
                  <a:srgbClr val="222222"/>
                </a:solidFill>
                <a:latin typeface="Roboto"/>
                <a:ea typeface="Roboto"/>
                <a:cs typeface="Roboto"/>
                <a:sym typeface="Roboto"/>
              </a:defRPr>
            </a:lvl2pPr>
            <a:lvl3pPr indent="-381000" lvl="2" marL="1371600" marR="0" rtl="0" algn="l">
              <a:lnSpc>
                <a:spcPct val="100000"/>
              </a:lnSpc>
              <a:spcBef>
                <a:spcPts val="0"/>
              </a:spcBef>
              <a:spcAft>
                <a:spcPts val="0"/>
              </a:spcAft>
              <a:buClr>
                <a:srgbClr val="FF8700"/>
              </a:buClr>
              <a:buSzPts val="2400"/>
              <a:buFont typeface="Roboto"/>
              <a:buChar char="▹"/>
              <a:defRPr b="0" i="0" sz="2400" u="none" cap="none" strike="noStrike">
                <a:solidFill>
                  <a:srgbClr val="222222"/>
                </a:solidFill>
                <a:latin typeface="Roboto"/>
                <a:ea typeface="Roboto"/>
                <a:cs typeface="Roboto"/>
                <a:sym typeface="Roboto"/>
              </a:defRPr>
            </a:lvl3pPr>
            <a:lvl4pPr indent="-342900" lvl="3" marL="18288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4pPr>
            <a:lvl5pPr indent="-342900" lvl="4" marL="22860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5pPr>
            <a:lvl6pPr indent="-342900" lvl="5" marL="27432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6pPr>
            <a:lvl7pPr indent="-342900" lvl="6" marL="32004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7pPr>
            <a:lvl8pPr indent="-342900" lvl="7" marL="36576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8pPr>
            <a:lvl9pPr indent="-342900" lvl="8" marL="41148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9pPr>
          </a:lstStyle>
          <a:p/>
        </p:txBody>
      </p:sp>
      <p:sp>
        <p:nvSpPr>
          <p:cNvPr id="8" name="Google Shape;8;p3"/>
          <p:cNvSpPr txBox="1"/>
          <p:nvPr>
            <p:ph idx="12" type="sldNum"/>
          </p:nvPr>
        </p:nvSpPr>
        <p:spPr>
          <a:xfrm>
            <a:off x="0" y="0"/>
            <a:ext cx="446175" cy="1300800"/>
          </a:xfrm>
          <a:prstGeom prst="rect">
            <a:avLst/>
          </a:prstGeom>
          <a:noFill/>
          <a:ln>
            <a:noFill/>
          </a:ln>
        </p:spPr>
        <p:txBody>
          <a:bodyPr anchorCtr="0" anchor="ctr" bIns="91425" lIns="91425" spcFirstLastPara="1" rIns="91425" wrap="square" tIns="91425">
            <a:noAutofit/>
          </a:bodyPr>
          <a:lstStyle>
            <a:lvl1pPr indent="0" lvl="0"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1pPr>
            <a:lvl2pPr indent="0" lvl="1"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2pPr>
            <a:lvl3pPr indent="0" lvl="2"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3pPr>
            <a:lvl4pPr indent="0" lvl="3"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4pPr>
            <a:lvl5pPr indent="0" lvl="4"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5pPr>
            <a:lvl6pPr indent="0" lvl="5"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6pPr>
            <a:lvl7pPr indent="0" lvl="6"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7pPr>
            <a:lvl8pPr indent="0" lvl="7"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8pPr>
            <a:lvl9pPr indent="0" lvl="8"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9pPr>
          </a:lstStyle>
          <a:p>
            <a:pPr indent="0" lvl="0" marL="0" rtl="0" algn="ctr">
              <a:spcBef>
                <a:spcPts val="0"/>
              </a:spcBef>
              <a:spcAft>
                <a:spcPts val="0"/>
              </a:spcAft>
              <a:buNone/>
            </a:pPr>
            <a:fld id="{00000000-1234-1234-1234-123412341234}" type="slidenum">
              <a:rPr lang="es-MX"/>
              <a:t>‹#›</a:t>
            </a:fld>
            <a:endParaRPr/>
          </a:p>
        </p:txBody>
      </p:sp>
    </p:spTree>
  </p:cSld>
  <p:clrMap accent1="accent1" accent2="accent2" accent3="accent3" accent4="accent4" accent5="accent5" accent6="accent6" bg1="lt1" bg2="dk2" tx1="dk1" tx2="lt2" folHlink="folHlink" hlink="hlink"/>
  <p:sldLayoutIdLst>
    <p:sldLayoutId id="2147483649" r:id="rId1"/>
  </p:sldLayoutIdLst>
  <p:transition>
    <p:fade thruBlk="1"/>
  </p:transition>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5.png"/><Relationship Id="rId5"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 name="Shape 18"/>
        <p:cNvGrpSpPr/>
        <p:nvPr/>
      </p:nvGrpSpPr>
      <p:grpSpPr>
        <a:xfrm>
          <a:off x="0" y="0"/>
          <a:ext cx="0" cy="0"/>
          <a:chOff x="0" y="0"/>
          <a:chExt cx="0" cy="0"/>
        </a:xfrm>
      </p:grpSpPr>
      <p:sp>
        <p:nvSpPr>
          <p:cNvPr id="19" name="Google Shape;19;p1"/>
          <p:cNvSpPr/>
          <p:nvPr/>
        </p:nvSpPr>
        <p:spPr>
          <a:xfrm flipH="1" rot="10800000">
            <a:off x="434872" y="1085262"/>
            <a:ext cx="6149103" cy="45719"/>
          </a:xfrm>
          <a:prstGeom prst="rect">
            <a:avLst/>
          </a:prstGeom>
          <a:solidFill>
            <a:srgbClr val="FF9900"/>
          </a:solidFill>
          <a:ln cap="flat" cmpd="sng" w="25400">
            <a:solidFill>
              <a:srgbClr val="FF99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pic>
        <p:nvPicPr>
          <p:cNvPr id="20" name="Google Shape;20;p1"/>
          <p:cNvPicPr preferRelativeResize="0"/>
          <p:nvPr/>
        </p:nvPicPr>
        <p:blipFill rotWithShape="1">
          <a:blip r:embed="rId3">
            <a:alphaModFix/>
          </a:blip>
          <a:srcRect b="5061" l="0" r="18234" t="29397"/>
          <a:stretch/>
        </p:blipFill>
        <p:spPr>
          <a:xfrm>
            <a:off x="702776" y="170976"/>
            <a:ext cx="1187004" cy="395419"/>
          </a:xfrm>
          <a:prstGeom prst="rect">
            <a:avLst/>
          </a:prstGeom>
          <a:noFill/>
          <a:ln>
            <a:noFill/>
          </a:ln>
        </p:spPr>
      </p:pic>
      <p:sp>
        <p:nvSpPr>
          <p:cNvPr id="21" name="Google Shape;21;p1"/>
          <p:cNvSpPr/>
          <p:nvPr/>
        </p:nvSpPr>
        <p:spPr>
          <a:xfrm>
            <a:off x="1826752" y="1176359"/>
            <a:ext cx="277351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MX" sz="1400" u="none" cap="none" strike="noStrike">
                <a:solidFill>
                  <a:srgbClr val="CC6600"/>
                </a:solidFill>
                <a:latin typeface="Arial"/>
                <a:ea typeface="Arial"/>
                <a:cs typeface="Arial"/>
                <a:sym typeface="Arial"/>
              </a:rPr>
              <a:t>L A  F E R I A   D E L   I X T L E</a:t>
            </a:r>
            <a:endParaRPr/>
          </a:p>
        </p:txBody>
      </p:sp>
      <p:sp>
        <p:nvSpPr>
          <p:cNvPr id="22" name="Google Shape;22;p1"/>
          <p:cNvSpPr/>
          <p:nvPr/>
        </p:nvSpPr>
        <p:spPr>
          <a:xfrm>
            <a:off x="300625" y="1752181"/>
            <a:ext cx="3619441" cy="120032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MX" sz="1200" u="none" cap="none" strike="noStrike">
                <a:solidFill>
                  <a:schemeClr val="dk1"/>
                </a:solidFill>
                <a:latin typeface="Arial"/>
                <a:ea typeface="Arial"/>
                <a:cs typeface="Arial"/>
                <a:sym typeface="Arial"/>
              </a:rPr>
              <a:t>LUGAR: </a:t>
            </a:r>
            <a:r>
              <a:rPr b="0" i="0" lang="es-MX" sz="1200" u="none" cap="none" strike="noStrike">
                <a:solidFill>
                  <a:srgbClr val="000000"/>
                </a:solidFill>
                <a:latin typeface="Arial"/>
                <a:ea typeface="Arial"/>
                <a:cs typeface="Arial"/>
                <a:sym typeface="Arial"/>
              </a:rPr>
              <a:t>Santiago de Anaya</a:t>
            </a:r>
            <a:r>
              <a:rPr b="0" i="0" lang="es-MX" sz="1200" u="none" cap="none" strike="noStrike">
                <a:solidFill>
                  <a:srgbClr val="000000"/>
                </a:solidFill>
                <a:latin typeface="Arial"/>
                <a:ea typeface="Arial"/>
                <a:cs typeface="Arial"/>
                <a:sym typeface="Arial"/>
              </a:rPr>
              <a:t> </a:t>
            </a:r>
            <a:endParaRPr/>
          </a:p>
          <a:p>
            <a:pPr indent="0" lvl="0" marL="0" marR="0" rtl="0" algn="l">
              <a:lnSpc>
                <a:spcPct val="100000"/>
              </a:lnSpc>
              <a:spcBef>
                <a:spcPts val="0"/>
              </a:spcBef>
              <a:spcAft>
                <a:spcPts val="0"/>
              </a:spcAft>
              <a:buNone/>
            </a:pPr>
            <a:r>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rPr b="1" i="0" lang="es-MX" sz="1200" u="none" cap="none" strike="noStrike">
                <a:solidFill>
                  <a:schemeClr val="dk1"/>
                </a:solidFill>
                <a:latin typeface="Arial"/>
                <a:ea typeface="Arial"/>
                <a:cs typeface="Arial"/>
                <a:sym typeface="Arial"/>
              </a:rPr>
              <a:t>UBICACIÓN: </a:t>
            </a:r>
            <a:r>
              <a:rPr b="0" i="0" lang="es-MX" sz="1200" u="none" cap="none" strike="noStrike">
                <a:solidFill>
                  <a:srgbClr val="000000"/>
                </a:solidFill>
                <a:latin typeface="Arial"/>
                <a:ea typeface="Arial"/>
                <a:cs typeface="Arial"/>
                <a:sym typeface="Arial"/>
              </a:rPr>
              <a:t>Santiago de Anaya</a:t>
            </a:r>
            <a:r>
              <a:rPr b="0" i="0" lang="es-MX" sz="1200" u="none" cap="none" strike="noStrike">
                <a:solidFill>
                  <a:srgbClr val="000000"/>
                </a:solidFill>
                <a:latin typeface="Arial"/>
                <a:ea typeface="Arial"/>
                <a:cs typeface="Arial"/>
                <a:sym typeface="Arial"/>
              </a:rPr>
              <a:t>, Hgo. </a:t>
            </a:r>
            <a:endParaRPr/>
          </a:p>
          <a:p>
            <a:pPr indent="0" lvl="0" marL="0" marR="0" rtl="0" algn="l">
              <a:lnSpc>
                <a:spcPct val="100000"/>
              </a:lnSpc>
              <a:spcBef>
                <a:spcPts val="0"/>
              </a:spcBef>
              <a:spcAft>
                <a:spcPts val="0"/>
              </a:spcAft>
              <a:buNone/>
            </a:pPr>
            <a:r>
              <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s-MX" sz="1200" u="none" cap="none" strike="noStrike">
                <a:solidFill>
                  <a:schemeClr val="dk1"/>
                </a:solidFill>
                <a:latin typeface="Arial"/>
                <a:ea typeface="Arial"/>
                <a:cs typeface="Arial"/>
                <a:sym typeface="Arial"/>
              </a:rPr>
              <a:t>COORDENADAS: </a:t>
            </a:r>
            <a:r>
              <a:rPr b="0" i="0" lang="es-MX" sz="1200" u="none" cap="none" strike="noStrike">
                <a:solidFill>
                  <a:srgbClr val="000000"/>
                </a:solidFill>
                <a:latin typeface="Arial"/>
                <a:ea typeface="Arial"/>
                <a:cs typeface="Arial"/>
                <a:sym typeface="Arial"/>
              </a:rPr>
              <a:t>20°22’44.26"N 98°57’36.27"W</a:t>
            </a:r>
            <a:endParaRPr/>
          </a:p>
          <a:p>
            <a:pPr indent="0" lvl="0" marL="0" marR="0" rtl="0" algn="l">
              <a:lnSpc>
                <a:spcPct val="100000"/>
              </a:lnSpc>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
        <p:nvSpPr>
          <p:cNvPr id="23" name="Google Shape;23;p1"/>
          <p:cNvSpPr/>
          <p:nvPr/>
        </p:nvSpPr>
        <p:spPr>
          <a:xfrm>
            <a:off x="357633" y="4082970"/>
            <a:ext cx="6072339" cy="307777"/>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4" name="Google Shape;24;p1"/>
          <p:cNvSpPr/>
          <p:nvPr/>
        </p:nvSpPr>
        <p:spPr>
          <a:xfrm>
            <a:off x="278340" y="3519584"/>
            <a:ext cx="1433406" cy="375552"/>
          </a:xfrm>
          <a:prstGeom prst="rect">
            <a:avLst/>
          </a:prstGeom>
          <a:noFill/>
          <a:ln>
            <a:noFill/>
          </a:ln>
        </p:spPr>
        <p:txBody>
          <a:bodyPr anchorCtr="0" anchor="t" bIns="45700" lIns="91425" spcFirstLastPara="1" rIns="91425" wrap="square" tIns="45700">
            <a:spAutoFit/>
          </a:bodyPr>
          <a:lstStyle/>
          <a:p>
            <a:pPr indent="0" lvl="0" marL="0" marR="0" rtl="0" algn="just">
              <a:lnSpc>
                <a:spcPct val="150000"/>
              </a:lnSpc>
              <a:spcBef>
                <a:spcPts val="0"/>
              </a:spcBef>
              <a:spcAft>
                <a:spcPts val="0"/>
              </a:spcAft>
              <a:buNone/>
            </a:pPr>
            <a:r>
              <a:rPr b="1" i="0" lang="es-MX" sz="1400" u="none" cap="none" strike="noStrike">
                <a:solidFill>
                  <a:srgbClr val="000000"/>
                </a:solidFill>
                <a:latin typeface="Arial"/>
                <a:ea typeface="Arial"/>
                <a:cs typeface="Arial"/>
                <a:sym typeface="Arial"/>
              </a:rPr>
              <a:t>DESCRIPCIÓN</a:t>
            </a:r>
            <a:endParaRPr b="0" i="0" sz="1200" u="none" cap="none" strike="noStrike">
              <a:solidFill>
                <a:srgbClr val="000000"/>
              </a:solidFill>
              <a:latin typeface="Arial"/>
              <a:ea typeface="Arial"/>
              <a:cs typeface="Arial"/>
              <a:sym typeface="Arial"/>
            </a:endParaRPr>
          </a:p>
        </p:txBody>
      </p:sp>
      <p:sp>
        <p:nvSpPr>
          <p:cNvPr id="25" name="Google Shape;25;p1"/>
          <p:cNvSpPr/>
          <p:nvPr/>
        </p:nvSpPr>
        <p:spPr>
          <a:xfrm>
            <a:off x="357633" y="3957748"/>
            <a:ext cx="6151167" cy="4524315"/>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None/>
            </a:pPr>
            <a:r>
              <a:rPr b="0" i="0" lang="es-MX" sz="1200" u="none" cap="none" strike="noStrike">
                <a:solidFill>
                  <a:srgbClr val="000000"/>
                </a:solidFill>
                <a:latin typeface="Arial"/>
                <a:ea typeface="Arial"/>
                <a:cs typeface="Arial"/>
                <a:sym typeface="Arial"/>
              </a:rPr>
              <a:t>Santiago de Anaya se localiza a 56 Km. al norte de la Cd. de Pachuca por la carretera federal 85, es una comunidad indígena de la etnia </a:t>
            </a:r>
            <a:r>
              <a:rPr lang="es-MX" sz="1200"/>
              <a:t>hñahñu</a:t>
            </a:r>
            <a:r>
              <a:rPr b="0" i="0" lang="es-MX" sz="1200" u="none" cap="none" strike="noStrike">
                <a:solidFill>
                  <a:srgbClr val="000000"/>
                </a:solidFill>
                <a:latin typeface="Arial"/>
                <a:ea typeface="Arial"/>
                <a:cs typeface="Arial"/>
                <a:sym typeface="Arial"/>
              </a:rPr>
              <a:t> que conserva su cultura y tradiciones. En Santiago de </a:t>
            </a:r>
            <a:r>
              <a:rPr lang="es-MX" sz="1200"/>
              <a:t>Anaya</a:t>
            </a:r>
            <a:r>
              <a:rPr b="0" i="0" lang="es-MX" sz="1200" u="none" cap="none" strike="noStrike">
                <a:solidFill>
                  <a:srgbClr val="000000"/>
                </a:solidFill>
                <a:latin typeface="Arial"/>
                <a:ea typeface="Arial"/>
                <a:cs typeface="Arial"/>
                <a:sym typeface="Arial"/>
              </a:rPr>
              <a:t> existe la tradición de una fiesta del Señor Santiago la cual se celebra el 25 de julio en forma paralela con la Feria del Ixtle, que es del 24 al 28 de julio. En ambas ceremonias religiosas se hace uso fuegos pirotécnicos, los cuales son el atractivo mayor. Primero se inicia con la coronación de la Reina de la Feria, quien recorre un paseo por las calles de la población, la Reina y princesas, deben de portar un vestido típico y exótico de la región elaborada a base de manta o de ixtle. Por tratarse de una prenda no económica el comité de feria les aportaran los recursos para su confección. Posteriormente sigue el llamado Canto a Mi Tierra Otomí, donde participan habitantes de la región con algunas composiciones poéticas de temas referentes al Valle del Mezquital, acompañadas por música con instrumentos prehispánicos. Al día siguiente, en un lugar designado por la comisión organizadora, se efectúa el tradicional concurso del Ayate en dos etapas: la municipal y la regional. La primera es para la participación de habitantes del municipio. El ganador pasa a la etapa regional, donde compite con artesanos de todo el Valle del Mezquital. Los tres primeros lugares son estimulados con premios en efectivo. La elaboración de Ayate, son lienzos tejidos a base de ixtle de maguey con las que se elaboran artesanías como hamacas, levantar la cosecha, acarrear leña, cortinas, vestidos, manteles, carpetas, bolsas y zacates para baño.  Esta festividad es una de las importantes del Valle del Mezquital por el espectacular Concurso de Castillos siendo un ícono representativo del municipio desde hace 30 años que atrae la atención de las más de 85 mil personas que visitan la feria durante los 5 días. La planeación es una tarea laboriosa, pero la esperanza de fe de los santiaguenses es mucho mayor.</a:t>
            </a:r>
            <a:endParaRPr/>
          </a:p>
        </p:txBody>
      </p:sp>
      <p:sp>
        <p:nvSpPr>
          <p:cNvPr id="26" name="Google Shape;26;p1"/>
          <p:cNvSpPr/>
          <p:nvPr/>
        </p:nvSpPr>
        <p:spPr>
          <a:xfrm>
            <a:off x="729381" y="540551"/>
            <a:ext cx="4968259" cy="55399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MX" sz="1000" u="none" cap="none" strike="noStrike">
                <a:solidFill>
                  <a:srgbClr val="000000"/>
                </a:solidFill>
                <a:latin typeface="Arial"/>
                <a:ea typeface="Arial"/>
                <a:cs typeface="Arial"/>
                <a:sym typeface="Arial"/>
              </a:rPr>
              <a:t>CLAVE: </a:t>
            </a:r>
            <a:r>
              <a:rPr b="0" i="0" lang="es-MX" sz="1000" u="none" cap="none" strike="noStrike">
                <a:solidFill>
                  <a:srgbClr val="000000"/>
                </a:solidFill>
                <a:latin typeface="Arial"/>
                <a:ea typeface="Arial"/>
                <a:cs typeface="Arial"/>
                <a:sym typeface="Arial"/>
              </a:rPr>
              <a:t> ICAF-SDA1</a:t>
            </a:r>
            <a:endParaRPr/>
          </a:p>
          <a:p>
            <a:pPr indent="0" lvl="0" marL="0" marR="0" rtl="0" algn="l">
              <a:lnSpc>
                <a:spcPct val="100000"/>
              </a:lnSpc>
              <a:spcBef>
                <a:spcPts val="0"/>
              </a:spcBef>
              <a:spcAft>
                <a:spcPts val="0"/>
              </a:spcAft>
              <a:buNone/>
            </a:pPr>
            <a:r>
              <a:rPr b="1" lang="es-MX" sz="1000"/>
              <a:t>CATEGORÍA</a:t>
            </a:r>
            <a:r>
              <a:rPr b="1" i="0" lang="es-MX" sz="1000" u="none" cap="none" strike="noStrike">
                <a:solidFill>
                  <a:srgbClr val="000000"/>
                </a:solidFill>
                <a:latin typeface="Arial"/>
                <a:ea typeface="Arial"/>
                <a:cs typeface="Arial"/>
                <a:sym typeface="Arial"/>
              </a:rPr>
              <a:t>: </a:t>
            </a:r>
            <a:r>
              <a:rPr b="0" i="0" lang="es-MX" sz="1000" u="none" cap="none" strike="noStrike">
                <a:solidFill>
                  <a:srgbClr val="000000"/>
                </a:solidFill>
                <a:latin typeface="Arial"/>
                <a:ea typeface="Arial"/>
                <a:cs typeface="Arial"/>
                <a:sym typeface="Arial"/>
              </a:rPr>
              <a:t>INMATERIAL</a:t>
            </a:r>
            <a:r>
              <a:rPr lang="es-MX" sz="1000"/>
              <a:t> CULTURAL</a:t>
            </a:r>
            <a:endParaRPr/>
          </a:p>
          <a:p>
            <a:pPr indent="0" lvl="0" marL="0" marR="0" rtl="0" algn="l">
              <a:lnSpc>
                <a:spcPct val="100000"/>
              </a:lnSpc>
              <a:spcBef>
                <a:spcPts val="0"/>
              </a:spcBef>
              <a:spcAft>
                <a:spcPts val="0"/>
              </a:spcAft>
              <a:buNone/>
            </a:pPr>
            <a:r>
              <a:rPr b="1" lang="es-MX" sz="1000"/>
              <a:t>SUBCATEGORÍA</a:t>
            </a:r>
            <a:r>
              <a:rPr b="1" i="0" lang="es-MX" sz="1000" u="none" cap="none" strike="noStrike">
                <a:solidFill>
                  <a:srgbClr val="000000"/>
                </a:solidFill>
                <a:latin typeface="Arial"/>
                <a:ea typeface="Arial"/>
                <a:cs typeface="Arial"/>
                <a:sym typeface="Arial"/>
              </a:rPr>
              <a:t>: </a:t>
            </a:r>
            <a:r>
              <a:rPr b="0" i="0" lang="es-MX" sz="1000" u="none" cap="none" strike="noStrike">
                <a:solidFill>
                  <a:srgbClr val="000000"/>
                </a:solidFill>
                <a:latin typeface="Arial"/>
                <a:ea typeface="Arial"/>
                <a:cs typeface="Arial"/>
                <a:sym typeface="Arial"/>
              </a:rPr>
              <a:t>ACTOS FESTIVOS  </a:t>
            </a:r>
            <a:endParaRPr/>
          </a:p>
        </p:txBody>
      </p:sp>
      <p:pic>
        <p:nvPicPr>
          <p:cNvPr id="27" name="Google Shape;27;p1"/>
          <p:cNvPicPr preferRelativeResize="0"/>
          <p:nvPr/>
        </p:nvPicPr>
        <p:blipFill rotWithShape="1">
          <a:blip r:embed="rId4">
            <a:alphaModFix/>
          </a:blip>
          <a:srcRect b="0" l="0" r="0" t="0"/>
          <a:stretch/>
        </p:blipFill>
        <p:spPr>
          <a:xfrm>
            <a:off x="5511631" y="184817"/>
            <a:ext cx="628366" cy="677457"/>
          </a:xfrm>
          <a:prstGeom prst="rect">
            <a:avLst/>
          </a:prstGeom>
          <a:noFill/>
          <a:ln>
            <a:noFill/>
          </a:ln>
        </p:spPr>
      </p:pic>
      <p:sp>
        <p:nvSpPr>
          <p:cNvPr id="28" name="Google Shape;28;p1"/>
          <p:cNvSpPr/>
          <p:nvPr/>
        </p:nvSpPr>
        <p:spPr>
          <a:xfrm>
            <a:off x="1624292" y="9589"/>
            <a:ext cx="3669777" cy="40011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000"/>
              <a:buFont typeface="Arial"/>
              <a:buNone/>
            </a:pPr>
            <a:r>
              <a:rPr b="1" i="0" lang="es-MX" sz="1000" u="none" cap="none" strike="noStrike">
                <a:solidFill>
                  <a:srgbClr val="000000"/>
                </a:solidFill>
                <a:latin typeface="Arial"/>
                <a:ea typeface="Arial"/>
                <a:cs typeface="Arial"/>
                <a:sym typeface="Arial"/>
              </a:rPr>
              <a:t>CENTRO DE INFORMACIÓN CULTURAL Y NATURAL</a:t>
            </a:r>
            <a:endParaRPr/>
          </a:p>
          <a:p>
            <a:pPr indent="0" lvl="0" marL="0" marR="0" rtl="0" algn="ctr">
              <a:lnSpc>
                <a:spcPct val="100000"/>
              </a:lnSpc>
              <a:spcBef>
                <a:spcPts val="0"/>
              </a:spcBef>
              <a:spcAft>
                <a:spcPts val="0"/>
              </a:spcAft>
              <a:buClr>
                <a:srgbClr val="000000"/>
              </a:buClr>
              <a:buSzPts val="1000"/>
              <a:buFont typeface="Arial"/>
              <a:buNone/>
            </a:pPr>
            <a:r>
              <a:rPr b="1" i="0" lang="es-MX" sz="1000" u="none" cap="none" strike="noStrike">
                <a:solidFill>
                  <a:srgbClr val="000000"/>
                </a:solidFill>
                <a:latin typeface="Arial"/>
                <a:ea typeface="Arial"/>
                <a:cs typeface="Arial"/>
                <a:sym typeface="Arial"/>
              </a:rPr>
              <a:t>DEL VALLE DE MEZQUITAL</a:t>
            </a:r>
            <a:endParaRPr/>
          </a:p>
        </p:txBody>
      </p:sp>
      <p:sp>
        <p:nvSpPr>
          <p:cNvPr id="29" name="Google Shape;29;p1"/>
          <p:cNvSpPr/>
          <p:nvPr/>
        </p:nvSpPr>
        <p:spPr>
          <a:xfrm>
            <a:off x="2546111" y="385065"/>
            <a:ext cx="1826141" cy="2308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00"/>
              <a:buFont typeface="Arial"/>
              <a:buNone/>
            </a:pPr>
            <a:r>
              <a:rPr b="0" i="0" lang="es-MX" sz="900" u="none" cap="none" strike="noStrike">
                <a:solidFill>
                  <a:srgbClr val="000000"/>
                </a:solidFill>
                <a:latin typeface="Arial"/>
                <a:ea typeface="Arial"/>
                <a:cs typeface="Arial"/>
                <a:sym typeface="Arial"/>
              </a:rPr>
              <a:t>INMATERIALES CULTURALES</a:t>
            </a:r>
            <a:endParaRPr/>
          </a:p>
        </p:txBody>
      </p:sp>
      <p:sp>
        <p:nvSpPr>
          <p:cNvPr id="30" name="Google Shape;30;p1"/>
          <p:cNvSpPr/>
          <p:nvPr/>
        </p:nvSpPr>
        <p:spPr>
          <a:xfrm>
            <a:off x="5915202" y="829880"/>
            <a:ext cx="603050"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MX" sz="1000" u="none" cap="none" strike="noStrike">
                <a:solidFill>
                  <a:srgbClr val="000000"/>
                </a:solidFill>
                <a:latin typeface="Arial"/>
                <a:ea typeface="Arial"/>
                <a:cs typeface="Arial"/>
                <a:sym typeface="Arial"/>
              </a:rPr>
              <a:t>PÁG. 1</a:t>
            </a:r>
            <a:endParaRPr b="0" i="0" sz="1000" u="none" cap="none" strike="noStrike">
              <a:solidFill>
                <a:srgbClr val="000000"/>
              </a:solidFill>
              <a:latin typeface="Arial"/>
              <a:ea typeface="Arial"/>
              <a:cs typeface="Arial"/>
              <a:sym typeface="Arial"/>
            </a:endParaRPr>
          </a:p>
        </p:txBody>
      </p:sp>
      <p:pic>
        <p:nvPicPr>
          <p:cNvPr id="31" name="Google Shape;31;p1"/>
          <p:cNvPicPr preferRelativeResize="0"/>
          <p:nvPr/>
        </p:nvPicPr>
        <p:blipFill rotWithShape="1">
          <a:blip r:embed="rId5">
            <a:alphaModFix/>
          </a:blip>
          <a:srcRect b="0" l="0" r="0" t="0"/>
          <a:stretch/>
        </p:blipFill>
        <p:spPr>
          <a:xfrm>
            <a:off x="6139997" y="311950"/>
            <a:ext cx="443978" cy="364201"/>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 name="Shape 35"/>
        <p:cNvGrpSpPr/>
        <p:nvPr/>
      </p:nvGrpSpPr>
      <p:grpSpPr>
        <a:xfrm>
          <a:off x="0" y="0"/>
          <a:ext cx="0" cy="0"/>
          <a:chOff x="0" y="0"/>
          <a:chExt cx="0" cy="0"/>
        </a:xfrm>
      </p:grpSpPr>
      <p:sp>
        <p:nvSpPr>
          <p:cNvPr id="36" name="Google Shape;36;p2"/>
          <p:cNvSpPr/>
          <p:nvPr/>
        </p:nvSpPr>
        <p:spPr>
          <a:xfrm flipH="1" rot="10800000">
            <a:off x="434872" y="1085262"/>
            <a:ext cx="6149103" cy="45719"/>
          </a:xfrm>
          <a:prstGeom prst="rect">
            <a:avLst/>
          </a:prstGeom>
          <a:solidFill>
            <a:srgbClr val="FF9900"/>
          </a:solidFill>
          <a:ln cap="flat" cmpd="sng" w="25400">
            <a:solidFill>
              <a:srgbClr val="FF99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pic>
        <p:nvPicPr>
          <p:cNvPr id="37" name="Google Shape;37;p2"/>
          <p:cNvPicPr preferRelativeResize="0"/>
          <p:nvPr/>
        </p:nvPicPr>
        <p:blipFill rotWithShape="1">
          <a:blip r:embed="rId3">
            <a:alphaModFix/>
          </a:blip>
          <a:srcRect b="5061" l="0" r="18234" t="29397"/>
          <a:stretch/>
        </p:blipFill>
        <p:spPr>
          <a:xfrm>
            <a:off x="702776" y="170976"/>
            <a:ext cx="1187004" cy="395419"/>
          </a:xfrm>
          <a:prstGeom prst="rect">
            <a:avLst/>
          </a:prstGeom>
          <a:noFill/>
          <a:ln>
            <a:noFill/>
          </a:ln>
        </p:spPr>
      </p:pic>
      <p:sp>
        <p:nvSpPr>
          <p:cNvPr id="38" name="Google Shape;38;p2"/>
          <p:cNvSpPr/>
          <p:nvPr/>
        </p:nvSpPr>
        <p:spPr>
          <a:xfrm>
            <a:off x="357633" y="4082970"/>
            <a:ext cx="6072339" cy="307777"/>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9" name="Google Shape;39;p2"/>
          <p:cNvSpPr/>
          <p:nvPr/>
        </p:nvSpPr>
        <p:spPr>
          <a:xfrm>
            <a:off x="318218" y="1613416"/>
            <a:ext cx="6151167" cy="249299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None/>
            </a:pPr>
            <a:r>
              <a:rPr b="0" i="0" lang="es-MX" sz="1200" u="none" cap="none" strike="noStrike">
                <a:solidFill>
                  <a:srgbClr val="000000"/>
                </a:solidFill>
                <a:latin typeface="Arial"/>
                <a:ea typeface="Arial"/>
                <a:cs typeface="Arial"/>
                <a:sym typeface="Arial"/>
              </a:rPr>
              <a:t>Todos los organizadores </a:t>
            </a:r>
            <a:r>
              <a:rPr lang="es-MX" sz="1200"/>
              <a:t>aportan</a:t>
            </a:r>
            <a:r>
              <a:rPr b="0" i="0" lang="es-MX" sz="1200" u="none" cap="none" strike="noStrike">
                <a:solidFill>
                  <a:srgbClr val="000000"/>
                </a:solidFill>
                <a:latin typeface="Arial"/>
                <a:ea typeface="Arial"/>
                <a:cs typeface="Arial"/>
                <a:sym typeface="Arial"/>
              </a:rPr>
              <a:t> su granito de arena para ser del festejo el mejor de la región estatal y uno de los </a:t>
            </a:r>
            <a:r>
              <a:rPr lang="es-MX" sz="1200"/>
              <a:t>más</a:t>
            </a:r>
            <a:r>
              <a:rPr b="0" i="0" lang="es-MX" sz="1200" u="none" cap="none" strike="noStrike">
                <a:solidFill>
                  <a:srgbClr val="000000"/>
                </a:solidFill>
                <a:latin typeface="Arial"/>
                <a:ea typeface="Arial"/>
                <a:cs typeface="Arial"/>
                <a:sym typeface="Arial"/>
              </a:rPr>
              <a:t> destacados a nivel mundial.</a:t>
            </a:r>
            <a:endParaRPr/>
          </a:p>
          <a:p>
            <a:pPr indent="0" lvl="0" marL="0" marR="0" rtl="0" algn="just">
              <a:lnSpc>
                <a:spcPct val="100000"/>
              </a:lnSpc>
              <a:spcBef>
                <a:spcPts val="0"/>
              </a:spcBef>
              <a:spcAft>
                <a:spcPts val="0"/>
              </a:spcAft>
              <a:buNone/>
            </a:pPr>
            <a:r>
              <a:rPr b="0" i="0" lang="es-MX" sz="1200" u="none" cap="none" strike="noStrike">
                <a:solidFill>
                  <a:srgbClr val="000000"/>
                </a:solidFill>
                <a:latin typeface="Arial"/>
                <a:ea typeface="Arial"/>
                <a:cs typeface="Arial"/>
                <a:sym typeface="Arial"/>
              </a:rPr>
              <a:t>Además de llevar su ofrenda a la iglesia, los llamados mayordomos apoyan ya sea con el desayuno, comida o cena, tanto los músicos, como las agrupaciones de baile, equipos deportivos, jurados, entre otras.</a:t>
            </a:r>
            <a:endParaRPr/>
          </a:p>
          <a:p>
            <a:pPr indent="0" lvl="0" marL="0" marR="0" rtl="0" algn="just">
              <a:lnSpc>
                <a:spcPct val="100000"/>
              </a:lnSpc>
              <a:spcBef>
                <a:spcPts val="0"/>
              </a:spcBef>
              <a:spcAft>
                <a:spcPts val="0"/>
              </a:spcAft>
              <a:buNone/>
            </a:pPr>
            <a:r>
              <a:rPr b="0" i="0" lang="es-MX" sz="1200" u="none" cap="none" strike="noStrike">
                <a:solidFill>
                  <a:srgbClr val="000000"/>
                </a:solidFill>
                <a:latin typeface="Arial"/>
                <a:ea typeface="Arial"/>
                <a:cs typeface="Arial"/>
                <a:sym typeface="Arial"/>
              </a:rPr>
              <a:t>De las atracciones se encuentra el gran concurso de castillos que ya se </a:t>
            </a:r>
            <a:r>
              <a:rPr lang="es-MX" sz="1200"/>
              <a:t>mencionó</a:t>
            </a:r>
            <a:r>
              <a:rPr b="0" i="0" lang="es-MX" sz="1200" u="none" cap="none" strike="noStrike">
                <a:solidFill>
                  <a:srgbClr val="000000"/>
                </a:solidFill>
                <a:latin typeface="Arial"/>
                <a:ea typeface="Arial"/>
                <a:cs typeface="Arial"/>
                <a:sym typeface="Arial"/>
              </a:rPr>
              <a:t> con anterioridad, el concurso del Ayate, composición poética, actividades deportivas, culturales y sociales, pero el </a:t>
            </a:r>
            <a:r>
              <a:rPr lang="es-MX" sz="1200"/>
              <a:t>más</a:t>
            </a:r>
            <a:r>
              <a:rPr b="0" i="0" lang="es-MX" sz="1200" u="none" cap="none" strike="noStrike">
                <a:solidFill>
                  <a:srgbClr val="000000"/>
                </a:solidFill>
                <a:latin typeface="Arial"/>
                <a:ea typeface="Arial"/>
                <a:cs typeface="Arial"/>
                <a:sym typeface="Arial"/>
              </a:rPr>
              <a:t> importante es la de los castillos. Para la seguridad de los visitantes se tiene el apoyo de protección civil, seguridad municipal, estatal, Cruz roja, así como el apoyo de algunas comunidades entre ellas el Arenal y Cardonal, además del apoyo del Gobierno Municipal, Estatal y Federal que brindan los vehículos adecuados para transportar la pirotecnia sin peligro y se ilumine el cielo de Santiago de Anaya.</a:t>
            </a:r>
            <a:endParaRPr/>
          </a:p>
        </p:txBody>
      </p:sp>
      <p:sp>
        <p:nvSpPr>
          <p:cNvPr id="40" name="Google Shape;40;p2"/>
          <p:cNvSpPr/>
          <p:nvPr/>
        </p:nvSpPr>
        <p:spPr>
          <a:xfrm>
            <a:off x="729381" y="540551"/>
            <a:ext cx="4968259" cy="55399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MX" sz="1000" u="none" cap="none" strike="noStrike">
                <a:solidFill>
                  <a:srgbClr val="000000"/>
                </a:solidFill>
                <a:latin typeface="Arial"/>
                <a:ea typeface="Arial"/>
                <a:cs typeface="Arial"/>
                <a:sym typeface="Arial"/>
              </a:rPr>
              <a:t>CLAVE: </a:t>
            </a:r>
            <a:r>
              <a:rPr b="0" i="0" lang="es-MX" sz="1000" u="none" cap="none" strike="noStrike">
                <a:solidFill>
                  <a:srgbClr val="000000"/>
                </a:solidFill>
                <a:latin typeface="Arial"/>
                <a:ea typeface="Arial"/>
                <a:cs typeface="Arial"/>
                <a:sym typeface="Arial"/>
              </a:rPr>
              <a:t> ICAF-SDA1</a:t>
            </a:r>
            <a:endParaRPr/>
          </a:p>
          <a:p>
            <a:pPr indent="0" lvl="0" marL="0" marR="0" rtl="0" algn="l">
              <a:lnSpc>
                <a:spcPct val="100000"/>
              </a:lnSpc>
              <a:spcBef>
                <a:spcPts val="0"/>
              </a:spcBef>
              <a:spcAft>
                <a:spcPts val="0"/>
              </a:spcAft>
              <a:buNone/>
            </a:pPr>
            <a:r>
              <a:rPr b="1" lang="es-MX" sz="1000"/>
              <a:t>CATEGORÍA</a:t>
            </a:r>
            <a:r>
              <a:rPr b="1" i="0" lang="es-MX" sz="1000" u="none" cap="none" strike="noStrike">
                <a:solidFill>
                  <a:srgbClr val="000000"/>
                </a:solidFill>
                <a:latin typeface="Arial"/>
                <a:ea typeface="Arial"/>
                <a:cs typeface="Arial"/>
                <a:sym typeface="Arial"/>
              </a:rPr>
              <a:t>: </a:t>
            </a:r>
            <a:r>
              <a:rPr b="0" i="0" lang="es-MX" sz="1000" u="none" cap="none" strike="noStrike">
                <a:solidFill>
                  <a:srgbClr val="000000"/>
                </a:solidFill>
                <a:latin typeface="Arial"/>
                <a:ea typeface="Arial"/>
                <a:cs typeface="Arial"/>
                <a:sym typeface="Arial"/>
              </a:rPr>
              <a:t>INMATERIAL</a:t>
            </a:r>
            <a:r>
              <a:rPr lang="es-MX" sz="1000"/>
              <a:t> CULTURAL</a:t>
            </a:r>
            <a:endParaRPr/>
          </a:p>
          <a:p>
            <a:pPr indent="0" lvl="0" marL="0" marR="0" rtl="0" algn="l">
              <a:lnSpc>
                <a:spcPct val="100000"/>
              </a:lnSpc>
              <a:spcBef>
                <a:spcPts val="0"/>
              </a:spcBef>
              <a:spcAft>
                <a:spcPts val="0"/>
              </a:spcAft>
              <a:buNone/>
            </a:pPr>
            <a:r>
              <a:rPr b="1" lang="es-MX" sz="1000"/>
              <a:t>SUBCATEGORÍA</a:t>
            </a:r>
            <a:r>
              <a:rPr b="1" i="0" lang="es-MX" sz="1000" u="none" cap="none" strike="noStrike">
                <a:solidFill>
                  <a:srgbClr val="000000"/>
                </a:solidFill>
                <a:latin typeface="Arial"/>
                <a:ea typeface="Arial"/>
                <a:cs typeface="Arial"/>
                <a:sym typeface="Arial"/>
              </a:rPr>
              <a:t>: </a:t>
            </a:r>
            <a:r>
              <a:rPr b="0" i="0" lang="es-MX" sz="1000" u="none" cap="none" strike="noStrike">
                <a:solidFill>
                  <a:srgbClr val="000000"/>
                </a:solidFill>
                <a:latin typeface="Arial"/>
                <a:ea typeface="Arial"/>
                <a:cs typeface="Arial"/>
                <a:sym typeface="Arial"/>
              </a:rPr>
              <a:t>ACTOS FESTIVOS  </a:t>
            </a:r>
            <a:endParaRPr/>
          </a:p>
        </p:txBody>
      </p:sp>
      <p:pic>
        <p:nvPicPr>
          <p:cNvPr id="41" name="Google Shape;41;p2"/>
          <p:cNvPicPr preferRelativeResize="0"/>
          <p:nvPr/>
        </p:nvPicPr>
        <p:blipFill rotWithShape="1">
          <a:blip r:embed="rId4">
            <a:alphaModFix/>
          </a:blip>
          <a:srcRect b="0" l="0" r="0" t="0"/>
          <a:stretch/>
        </p:blipFill>
        <p:spPr>
          <a:xfrm>
            <a:off x="5511631" y="184817"/>
            <a:ext cx="628366" cy="677457"/>
          </a:xfrm>
          <a:prstGeom prst="rect">
            <a:avLst/>
          </a:prstGeom>
          <a:noFill/>
          <a:ln>
            <a:noFill/>
          </a:ln>
        </p:spPr>
      </p:pic>
      <p:sp>
        <p:nvSpPr>
          <p:cNvPr id="42" name="Google Shape;42;p2"/>
          <p:cNvSpPr/>
          <p:nvPr/>
        </p:nvSpPr>
        <p:spPr>
          <a:xfrm>
            <a:off x="1624292" y="9589"/>
            <a:ext cx="3669777" cy="40011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000"/>
              <a:buFont typeface="Arial"/>
              <a:buNone/>
            </a:pPr>
            <a:r>
              <a:rPr b="1" i="0" lang="es-MX" sz="1000" u="none" cap="none" strike="noStrike">
                <a:solidFill>
                  <a:srgbClr val="000000"/>
                </a:solidFill>
                <a:latin typeface="Arial"/>
                <a:ea typeface="Arial"/>
                <a:cs typeface="Arial"/>
                <a:sym typeface="Arial"/>
              </a:rPr>
              <a:t>CENTRO DE INFORMACIÓN CULTURAL Y NATURAL</a:t>
            </a:r>
            <a:endParaRPr/>
          </a:p>
          <a:p>
            <a:pPr indent="0" lvl="0" marL="0" marR="0" rtl="0" algn="ctr">
              <a:lnSpc>
                <a:spcPct val="100000"/>
              </a:lnSpc>
              <a:spcBef>
                <a:spcPts val="0"/>
              </a:spcBef>
              <a:spcAft>
                <a:spcPts val="0"/>
              </a:spcAft>
              <a:buClr>
                <a:srgbClr val="000000"/>
              </a:buClr>
              <a:buSzPts val="1000"/>
              <a:buFont typeface="Arial"/>
              <a:buNone/>
            </a:pPr>
            <a:r>
              <a:rPr b="1" i="0" lang="es-MX" sz="1000" u="none" cap="none" strike="noStrike">
                <a:solidFill>
                  <a:srgbClr val="000000"/>
                </a:solidFill>
                <a:latin typeface="Arial"/>
                <a:ea typeface="Arial"/>
                <a:cs typeface="Arial"/>
                <a:sym typeface="Arial"/>
              </a:rPr>
              <a:t>DEL VALLE DE MEZQUITAL</a:t>
            </a:r>
            <a:endParaRPr/>
          </a:p>
        </p:txBody>
      </p:sp>
      <p:sp>
        <p:nvSpPr>
          <p:cNvPr id="43" name="Google Shape;43;p2"/>
          <p:cNvSpPr/>
          <p:nvPr/>
        </p:nvSpPr>
        <p:spPr>
          <a:xfrm>
            <a:off x="2546111" y="385065"/>
            <a:ext cx="1826141" cy="2308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00"/>
              <a:buFont typeface="Arial"/>
              <a:buNone/>
            </a:pPr>
            <a:r>
              <a:rPr b="0" i="0" lang="es-MX" sz="900" u="none" cap="none" strike="noStrike">
                <a:solidFill>
                  <a:srgbClr val="000000"/>
                </a:solidFill>
                <a:latin typeface="Arial"/>
                <a:ea typeface="Arial"/>
                <a:cs typeface="Arial"/>
                <a:sym typeface="Arial"/>
              </a:rPr>
              <a:t>INMATERIALES CULTURALES</a:t>
            </a:r>
            <a:endParaRPr/>
          </a:p>
        </p:txBody>
      </p:sp>
      <p:sp>
        <p:nvSpPr>
          <p:cNvPr id="44" name="Google Shape;44;p2"/>
          <p:cNvSpPr/>
          <p:nvPr/>
        </p:nvSpPr>
        <p:spPr>
          <a:xfrm>
            <a:off x="5915202" y="829880"/>
            <a:ext cx="603050"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MX" sz="1000" u="none" cap="none" strike="noStrike">
                <a:solidFill>
                  <a:srgbClr val="000000"/>
                </a:solidFill>
                <a:latin typeface="Arial"/>
                <a:ea typeface="Arial"/>
                <a:cs typeface="Arial"/>
                <a:sym typeface="Arial"/>
              </a:rPr>
              <a:t>PÁG. </a:t>
            </a:r>
            <a:r>
              <a:rPr b="1" lang="es-MX" sz="1000"/>
              <a:t>2</a:t>
            </a:r>
            <a:endParaRPr b="0" i="0" sz="1000" u="none" cap="none" strike="noStrike">
              <a:solidFill>
                <a:srgbClr val="000000"/>
              </a:solidFill>
              <a:latin typeface="Arial"/>
              <a:ea typeface="Arial"/>
              <a:cs typeface="Arial"/>
              <a:sym typeface="Arial"/>
            </a:endParaRPr>
          </a:p>
        </p:txBody>
      </p:sp>
      <p:pic>
        <p:nvPicPr>
          <p:cNvPr id="45" name="Google Shape;45;p2"/>
          <p:cNvPicPr preferRelativeResize="0"/>
          <p:nvPr/>
        </p:nvPicPr>
        <p:blipFill rotWithShape="1">
          <a:blip r:embed="rId5">
            <a:alphaModFix/>
          </a:blip>
          <a:srcRect b="0" l="0" r="0" t="0"/>
          <a:stretch/>
        </p:blipFill>
        <p:spPr>
          <a:xfrm>
            <a:off x="6139997" y="311950"/>
            <a:ext cx="443978" cy="364201"/>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William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DELL</dc:creator>
</cp:coreProperties>
</file>