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3"/>
  </p:sldMasterIdLst>
  <p:notesMasterIdLst>
    <p:notesMasterId r:id="rId4"/>
  </p:notesMasterIdLst>
  <p:sldIdLst>
    <p:sldId id="256" r:id="rId5"/>
  </p:sldIdLst>
  <p:sldSz cy="9144000" cx="6858000"/>
  <p:notesSz cx="6858000" cy="9144000"/>
  <p:embeddedFontLst>
    <p:embeddedFont>
      <p:font typeface="Dosis"/>
      <p:regular r:id="rId6"/>
      <p:bold r:id="rId7"/>
    </p:embeddedFont>
    <p:embeddedFont>
      <p:font typeface="Roboto"/>
      <p:regular r:id="rId8"/>
      <p:bold r:id="rId9"/>
      <p:italic r:id="rId10"/>
      <p:boldItalic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2" roundtripDataSignature="AMtx7mhH3ahfCo7eUvIjxdfEWZiAIyu7u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font" Target="fonts/Roboto-boldItalic.fntdata"/><Relationship Id="rId10" Type="http://schemas.openxmlformats.org/officeDocument/2006/relationships/font" Target="fonts/Roboto-italic.fntdata"/><Relationship Id="rId12" Type="http://customschemas.google.com/relationships/presentationmetadata" Target="metadata"/><Relationship Id="rId9" Type="http://schemas.openxmlformats.org/officeDocument/2006/relationships/font" Target="fonts/Roboto-bold.fntdata"/><Relationship Id="rId5" Type="http://schemas.openxmlformats.org/officeDocument/2006/relationships/slide" Target="slides/slide1.xml"/><Relationship Id="rId6" Type="http://schemas.openxmlformats.org/officeDocument/2006/relationships/font" Target="fonts/Dosis-regular.fntdata"/><Relationship Id="rId7" Type="http://schemas.openxmlformats.org/officeDocument/2006/relationships/font" Target="fonts/Dosis-bold.fntdata"/><Relationship Id="rId8" Type="http://schemas.openxmlformats.org/officeDocument/2006/relationships/font" Target="fonts/Robo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 name="Shape 15"/>
        <p:cNvGrpSpPr/>
        <p:nvPr/>
      </p:nvGrpSpPr>
      <p:grpSpPr>
        <a:xfrm>
          <a:off x="0" y="0"/>
          <a:ext cx="0" cy="0"/>
          <a:chOff x="0" y="0"/>
          <a:chExt cx="0" cy="0"/>
        </a:xfrm>
      </p:grpSpPr>
      <p:sp>
        <p:nvSpPr>
          <p:cNvPr id="16" name="Google Shape;16;p1: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 name="Google Shape;1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 name="Shape 9"/>
        <p:cNvGrpSpPr/>
        <p:nvPr/>
      </p:nvGrpSpPr>
      <p:grpSpPr>
        <a:xfrm>
          <a:off x="0" y="0"/>
          <a:ext cx="0" cy="0"/>
          <a:chOff x="0" y="0"/>
          <a:chExt cx="0" cy="0"/>
        </a:xfrm>
      </p:grpSpPr>
      <p:sp>
        <p:nvSpPr>
          <p:cNvPr id="10" name="Google Shape;10;p3"/>
          <p:cNvSpPr/>
          <p:nvPr/>
        </p:nvSpPr>
        <p:spPr>
          <a:xfrm>
            <a:off x="-41306" y="-67733"/>
            <a:ext cx="2484469" cy="9270489"/>
          </a:xfrm>
          <a:custGeom>
            <a:rect b="b" l="l" r="r" t="t"/>
            <a:pathLst>
              <a:path extrusionOk="0" h="208586" w="132505">
                <a:moveTo>
                  <a:pt x="132505" y="207264"/>
                </a:moveTo>
                <a:lnTo>
                  <a:pt x="25063" y="0"/>
                </a:lnTo>
                <a:lnTo>
                  <a:pt x="0" y="202"/>
                </a:lnTo>
                <a:lnTo>
                  <a:pt x="1322" y="208586"/>
                </a:lnTo>
                <a:close/>
              </a:path>
            </a:pathLst>
          </a:custGeom>
          <a:solidFill>
            <a:srgbClr val="F3F3F3"/>
          </a:solidFill>
          <a:ln>
            <a:noFill/>
          </a:ln>
        </p:spPr>
      </p:sp>
      <p:sp>
        <p:nvSpPr>
          <p:cNvPr id="11" name="Google Shape;11;p3"/>
          <p:cNvSpPr/>
          <p:nvPr/>
        </p:nvSpPr>
        <p:spPr>
          <a:xfrm flipH="1">
            <a:off x="-677653" y="-31219"/>
            <a:ext cx="1319400" cy="1331733"/>
          </a:xfrm>
          <a:prstGeom prst="parallelogram">
            <a:avLst>
              <a:gd fmla="val 51542" name="adj"/>
            </a:avLst>
          </a:prstGeom>
          <a:solidFill>
            <a:srgbClr val="222222"/>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2" name="Google Shape;12;p3"/>
          <p:cNvSpPr/>
          <p:nvPr/>
        </p:nvSpPr>
        <p:spPr>
          <a:xfrm flipH="1">
            <a:off x="354101" y="-16933"/>
            <a:ext cx="388800" cy="1331733"/>
          </a:xfrm>
          <a:prstGeom prst="parallelogram">
            <a:avLst>
              <a:gd fmla="val 75009"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3" name="Google Shape;13;p3"/>
          <p:cNvSpPr/>
          <p:nvPr/>
        </p:nvSpPr>
        <p:spPr>
          <a:xfrm flipH="1">
            <a:off x="742781" y="8757067"/>
            <a:ext cx="6277275" cy="405333"/>
          </a:xfrm>
          <a:prstGeom prst="parallelogram">
            <a:avLst>
              <a:gd fmla="val 51542"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4" name="Google Shape;14;p3"/>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1pPr>
            <a:lvl2pPr indent="0" lvl="1"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2pPr>
            <a:lvl3pPr indent="0" lvl="2"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3pPr>
            <a:lvl4pPr indent="0" lvl="3"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4pPr>
            <a:lvl5pPr indent="0" lvl="4"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5pPr>
            <a:lvl6pPr indent="0" lvl="5"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6pPr>
            <a:lvl7pPr indent="0" lvl="6"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7pPr>
            <a:lvl8pPr indent="0" lvl="7"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8pPr>
            <a:lvl9pPr indent="0" lvl="8"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28675" y="490800"/>
            <a:ext cx="5043375" cy="1331733"/>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1pPr>
            <a:lvl2pPr lvl="1"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2pPr>
            <a:lvl3pPr lvl="2"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3pPr>
            <a:lvl4pPr lvl="3"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4pPr>
            <a:lvl5pPr lvl="4"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5pPr>
            <a:lvl6pPr lvl="5"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6pPr>
            <a:lvl7pPr lvl="6"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7pPr>
            <a:lvl8pPr lvl="7"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8pPr>
            <a:lvl9pPr lvl="8"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9pPr>
          </a:lstStyle>
          <a:p/>
        </p:txBody>
      </p:sp>
      <p:sp>
        <p:nvSpPr>
          <p:cNvPr id="7" name="Google Shape;7;p2"/>
          <p:cNvSpPr txBox="1"/>
          <p:nvPr>
            <p:ph idx="1" type="body"/>
          </p:nvPr>
        </p:nvSpPr>
        <p:spPr>
          <a:xfrm>
            <a:off x="828675" y="2133600"/>
            <a:ext cx="5686425" cy="6623467"/>
          </a:xfrm>
          <a:prstGeom prst="rect">
            <a:avLst/>
          </a:prstGeom>
          <a:noFill/>
          <a:ln>
            <a:noFill/>
          </a:ln>
        </p:spPr>
        <p:txBody>
          <a:bodyPr anchorCtr="0" anchor="t" bIns="91425" lIns="91425" spcFirstLastPara="1" rIns="91425" wrap="square" tIns="91425">
            <a:noAutofit/>
          </a:bodyPr>
          <a:lstStyle>
            <a:lvl1pPr indent="-419100" lvl="0" marL="457200" marR="0" rtl="0" algn="l">
              <a:lnSpc>
                <a:spcPct val="100000"/>
              </a:lnSpc>
              <a:spcBef>
                <a:spcPts val="600"/>
              </a:spcBef>
              <a:spcAft>
                <a:spcPts val="0"/>
              </a:spcAft>
              <a:buClr>
                <a:srgbClr val="FF8700"/>
              </a:buClr>
              <a:buSzPts val="3000"/>
              <a:buFont typeface="Roboto"/>
              <a:buChar char="▸"/>
              <a:defRPr b="0" i="0" sz="3000" u="none" cap="none" strike="noStrike">
                <a:solidFill>
                  <a:srgbClr val="222222"/>
                </a:solidFill>
                <a:latin typeface="Roboto"/>
                <a:ea typeface="Roboto"/>
                <a:cs typeface="Roboto"/>
                <a:sym typeface="Roboto"/>
              </a:defRPr>
            </a:lvl1pPr>
            <a:lvl2pPr indent="-381000" lvl="1" marL="9144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2pPr>
            <a:lvl3pPr indent="-381000" lvl="2" marL="13716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3pPr>
            <a:lvl4pPr indent="-342900" lvl="3" marL="1828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4pPr>
            <a:lvl5pPr indent="-342900" lvl="4" marL="22860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5pPr>
            <a:lvl6pPr indent="-342900" lvl="5" marL="27432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6pPr>
            <a:lvl7pPr indent="-342900" lvl="6" marL="32004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7pPr>
            <a:lvl8pPr indent="-342900" lvl="7" marL="36576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8pPr>
            <a:lvl9pPr indent="-342900" lvl="8" marL="4114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9pPr>
          </a:lstStyle>
          <a:p/>
        </p:txBody>
      </p:sp>
      <p:sp>
        <p:nvSpPr>
          <p:cNvPr id="8" name="Google Shape;8;p2"/>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1pPr>
            <a:lvl2pPr indent="0" lvl="1"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2pPr>
            <a:lvl3pPr indent="0" lvl="2"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3pPr>
            <a:lvl4pPr indent="0" lvl="3"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4pPr>
            <a:lvl5pPr indent="0" lvl="4"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5pPr>
            <a:lvl6pPr indent="0" lvl="5"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6pPr>
            <a:lvl7pPr indent="0" lvl="6"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7pPr>
            <a:lvl8pPr indent="0" lvl="7"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8pPr>
            <a:lvl9pPr indent="0" lvl="8"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 accent1="accent1" accent2="accent2" accent3="accent3" accent4="accent4" accent5="accent5" accent6="accent6" bg1="lt1" bg2="dk2" tx1="dk1" tx2="lt2" folHlink="folHlink" hlink="hlink"/>
  <p:sldLayoutIdLst>
    <p:sldLayoutId id="2147483649" r:id="rId1"/>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2.png"/><Relationship Id="rId6"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 name="Shape 18"/>
        <p:cNvGrpSpPr/>
        <p:nvPr/>
      </p:nvGrpSpPr>
      <p:grpSpPr>
        <a:xfrm>
          <a:off x="0" y="0"/>
          <a:ext cx="0" cy="0"/>
          <a:chOff x="0" y="0"/>
          <a:chExt cx="0" cy="0"/>
        </a:xfrm>
      </p:grpSpPr>
      <p:sp>
        <p:nvSpPr>
          <p:cNvPr id="19" name="Google Shape;19;p1"/>
          <p:cNvSpPr/>
          <p:nvPr/>
        </p:nvSpPr>
        <p:spPr>
          <a:xfrm flipH="1" rot="10800000">
            <a:off x="434872" y="1085262"/>
            <a:ext cx="6149103" cy="45719"/>
          </a:xfrm>
          <a:prstGeom prst="rect">
            <a:avLst/>
          </a:prstGeom>
          <a:solidFill>
            <a:srgbClr val="FF9900"/>
          </a:solidFill>
          <a:ln cap="flat" cmpd="sng" w="25400">
            <a:solidFill>
              <a:srgbClr val="FF99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0" name="Google Shape;20;p1"/>
          <p:cNvSpPr txBox="1"/>
          <p:nvPr>
            <p:ph idx="12" type="sldNum"/>
          </p:nvPr>
        </p:nvSpPr>
        <p:spPr>
          <a:xfrm>
            <a:off x="0" y="2643188"/>
            <a:ext cx="446175" cy="548775"/>
          </a:xfrm>
          <a:prstGeom prst="rect">
            <a:avLst/>
          </a:prstGeom>
          <a:noFill/>
          <a:ln>
            <a:noFill/>
          </a:ln>
        </p:spPr>
        <p:txBody>
          <a:bodyPr anchorCtr="0" anchor="ctr" bIns="68550" lIns="68550" spcFirstLastPara="1" rIns="68550" wrap="square" tIns="68550">
            <a:noAutofit/>
          </a:bodyPr>
          <a:lstStyle/>
          <a:p>
            <a:pPr indent="0" lvl="0" marL="0" rtl="0" algn="ctr">
              <a:lnSpc>
                <a:spcPct val="100000"/>
              </a:lnSpc>
              <a:spcBef>
                <a:spcPts val="0"/>
              </a:spcBef>
              <a:spcAft>
                <a:spcPts val="0"/>
              </a:spcAft>
              <a:buSzPts val="900"/>
              <a:buNone/>
            </a:pPr>
            <a:fld id="{00000000-1234-1234-1234-123412341234}" type="slidenum">
              <a:rPr lang="es-MX"/>
              <a:t>‹#›</a:t>
            </a:fld>
            <a:endParaRPr/>
          </a:p>
        </p:txBody>
      </p:sp>
      <p:pic>
        <p:nvPicPr>
          <p:cNvPr id="21" name="Google Shape;21;p1"/>
          <p:cNvPicPr preferRelativeResize="0"/>
          <p:nvPr/>
        </p:nvPicPr>
        <p:blipFill rotWithShape="1">
          <a:blip r:embed="rId3">
            <a:alphaModFix/>
          </a:blip>
          <a:srcRect b="5061" l="0" r="18234" t="29397"/>
          <a:stretch/>
        </p:blipFill>
        <p:spPr>
          <a:xfrm>
            <a:off x="729381" y="170788"/>
            <a:ext cx="1187004" cy="395419"/>
          </a:xfrm>
          <a:prstGeom prst="rect">
            <a:avLst/>
          </a:prstGeom>
          <a:noFill/>
          <a:ln>
            <a:noFill/>
          </a:ln>
        </p:spPr>
      </p:pic>
      <p:sp>
        <p:nvSpPr>
          <p:cNvPr id="22" name="Google Shape;22;p1"/>
          <p:cNvSpPr/>
          <p:nvPr/>
        </p:nvSpPr>
        <p:spPr>
          <a:xfrm>
            <a:off x="729381" y="540551"/>
            <a:ext cx="4204126" cy="55399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CLAVE: </a:t>
            </a:r>
            <a:r>
              <a:rPr b="0" i="0" lang="es-MX" sz="1000" u="none" cap="none" strike="noStrike">
                <a:solidFill>
                  <a:srgbClr val="000000"/>
                </a:solidFill>
                <a:latin typeface="Arial"/>
                <a:ea typeface="Arial"/>
                <a:cs typeface="Arial"/>
                <a:sym typeface="Arial"/>
              </a:rPr>
              <a:t>ICAF-SDA1</a:t>
            </a:r>
            <a:endParaRPr/>
          </a:p>
          <a:p>
            <a:pPr indent="0" lvl="0" marL="0" marR="0" rtl="0" algn="l">
              <a:lnSpc>
                <a:spcPct val="100000"/>
              </a:lnSpc>
              <a:spcBef>
                <a:spcPts val="0"/>
              </a:spcBef>
              <a:spcAft>
                <a:spcPts val="0"/>
              </a:spcAft>
              <a:buNone/>
            </a:pPr>
            <a:r>
              <a:rPr b="1" lang="es-MX" sz="1000"/>
              <a:t>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INMATERIAL</a:t>
            </a:r>
            <a:r>
              <a:rPr lang="es-MX" sz="1000"/>
              <a:t> CULTURAL</a:t>
            </a:r>
            <a:endParaRPr b="1"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lang="es-MX" sz="1000"/>
              <a:t>SUBCATEGORÍA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ACTOS FESTIVOS</a:t>
            </a:r>
            <a:endParaRPr/>
          </a:p>
        </p:txBody>
      </p:sp>
      <p:sp>
        <p:nvSpPr>
          <p:cNvPr id="23" name="Google Shape;23;p1"/>
          <p:cNvSpPr/>
          <p:nvPr/>
        </p:nvSpPr>
        <p:spPr>
          <a:xfrm>
            <a:off x="458277" y="1377170"/>
            <a:ext cx="3929643" cy="395954"/>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800" u="none" cap="none" strike="noStrike">
              <a:solidFill>
                <a:schemeClr val="dk1"/>
              </a:solidFill>
              <a:latin typeface="Times New Roman"/>
              <a:ea typeface="Times New Roman"/>
              <a:cs typeface="Times New Roman"/>
              <a:sym typeface="Times New Roman"/>
            </a:endParaRPr>
          </a:p>
        </p:txBody>
      </p:sp>
      <p:sp>
        <p:nvSpPr>
          <p:cNvPr id="24" name="Google Shape;24;p1"/>
          <p:cNvSpPr/>
          <p:nvPr/>
        </p:nvSpPr>
        <p:spPr>
          <a:xfrm>
            <a:off x="459274" y="2263656"/>
            <a:ext cx="1285849" cy="624627"/>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
        <p:nvSpPr>
          <p:cNvPr id="25" name="Google Shape;25;p1"/>
          <p:cNvSpPr/>
          <p:nvPr/>
        </p:nvSpPr>
        <p:spPr>
          <a:xfrm>
            <a:off x="422250" y="2262801"/>
            <a:ext cx="486030"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800" u="none" cap="none" strike="noStrike">
                <a:solidFill>
                  <a:srgbClr val="000000"/>
                </a:solidFill>
                <a:latin typeface="Times New Roman"/>
                <a:ea typeface="Times New Roman"/>
                <a:cs typeface="Times New Roman"/>
                <a:sym typeface="Times New Roman"/>
              </a:rPr>
              <a:t>Clima:</a:t>
            </a:r>
            <a:endParaRPr/>
          </a:p>
        </p:txBody>
      </p:sp>
      <p:sp>
        <p:nvSpPr>
          <p:cNvPr id="26" name="Google Shape;26;p1"/>
          <p:cNvSpPr/>
          <p:nvPr/>
        </p:nvSpPr>
        <p:spPr>
          <a:xfrm>
            <a:off x="422250" y="1810384"/>
            <a:ext cx="1313180"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800" u="none" cap="none" strike="noStrike">
                <a:solidFill>
                  <a:srgbClr val="000000"/>
                </a:solidFill>
                <a:latin typeface="Times New Roman"/>
                <a:ea typeface="Times New Roman"/>
                <a:cs typeface="Times New Roman"/>
                <a:sym typeface="Times New Roman"/>
              </a:rPr>
              <a:t>Ubicación y Localización:</a:t>
            </a:r>
            <a:endParaRPr/>
          </a:p>
        </p:txBody>
      </p:sp>
      <p:sp>
        <p:nvSpPr>
          <p:cNvPr id="27" name="Google Shape;27;p1"/>
          <p:cNvSpPr/>
          <p:nvPr/>
        </p:nvSpPr>
        <p:spPr>
          <a:xfrm>
            <a:off x="434872" y="1367638"/>
            <a:ext cx="1225015"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800" u="none" cap="none" strike="noStrike">
                <a:solidFill>
                  <a:srgbClr val="000000"/>
                </a:solidFill>
                <a:latin typeface="Times New Roman"/>
                <a:ea typeface="Times New Roman"/>
                <a:cs typeface="Times New Roman"/>
                <a:sym typeface="Times New Roman"/>
              </a:rPr>
              <a:t>Nombre del Inmaterial:</a:t>
            </a:r>
            <a:endParaRPr/>
          </a:p>
        </p:txBody>
      </p:sp>
      <p:sp>
        <p:nvSpPr>
          <p:cNvPr id="28" name="Google Shape;28;p1"/>
          <p:cNvSpPr/>
          <p:nvPr/>
        </p:nvSpPr>
        <p:spPr>
          <a:xfrm>
            <a:off x="4424884" y="1377169"/>
            <a:ext cx="2043338" cy="1786431"/>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
        <p:nvSpPr>
          <p:cNvPr id="29" name="Google Shape;29;p1"/>
          <p:cNvSpPr/>
          <p:nvPr/>
        </p:nvSpPr>
        <p:spPr>
          <a:xfrm>
            <a:off x="458279" y="2938636"/>
            <a:ext cx="3928646" cy="1979440"/>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
        <p:nvSpPr>
          <p:cNvPr id="30" name="Google Shape;30;p1"/>
          <p:cNvSpPr/>
          <p:nvPr/>
        </p:nvSpPr>
        <p:spPr>
          <a:xfrm>
            <a:off x="4424884" y="3816167"/>
            <a:ext cx="2043338" cy="519585"/>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
        <p:nvSpPr>
          <p:cNvPr id="31" name="Google Shape;31;p1"/>
          <p:cNvSpPr/>
          <p:nvPr/>
        </p:nvSpPr>
        <p:spPr>
          <a:xfrm>
            <a:off x="4386925" y="3813894"/>
            <a:ext cx="550151"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800" u="none" cap="none" strike="noStrike">
                <a:solidFill>
                  <a:srgbClr val="000000"/>
                </a:solidFill>
                <a:latin typeface="Times New Roman"/>
                <a:ea typeface="Times New Roman"/>
                <a:cs typeface="Times New Roman"/>
                <a:sym typeface="Times New Roman"/>
              </a:rPr>
              <a:t>Lengua:</a:t>
            </a:r>
            <a:endParaRPr/>
          </a:p>
        </p:txBody>
      </p:sp>
      <p:sp>
        <p:nvSpPr>
          <p:cNvPr id="32" name="Google Shape;32;p1"/>
          <p:cNvSpPr/>
          <p:nvPr/>
        </p:nvSpPr>
        <p:spPr>
          <a:xfrm>
            <a:off x="458278" y="4971585"/>
            <a:ext cx="2982445" cy="3528761"/>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
        <p:nvSpPr>
          <p:cNvPr id="33" name="Google Shape;33;p1"/>
          <p:cNvSpPr/>
          <p:nvPr/>
        </p:nvSpPr>
        <p:spPr>
          <a:xfrm>
            <a:off x="432504" y="4968429"/>
            <a:ext cx="1246229"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800" u="none" cap="none" strike="noStrike">
                <a:solidFill>
                  <a:srgbClr val="000000"/>
                </a:solidFill>
                <a:latin typeface="Times New Roman"/>
                <a:ea typeface="Times New Roman"/>
                <a:cs typeface="Times New Roman"/>
                <a:sym typeface="Times New Roman"/>
              </a:rPr>
              <a:t>Justificación:</a:t>
            </a:r>
            <a:endParaRPr/>
          </a:p>
        </p:txBody>
      </p:sp>
      <p:sp>
        <p:nvSpPr>
          <p:cNvPr id="34" name="Google Shape;34;p1"/>
          <p:cNvSpPr/>
          <p:nvPr/>
        </p:nvSpPr>
        <p:spPr>
          <a:xfrm>
            <a:off x="4424884" y="3216183"/>
            <a:ext cx="2043339" cy="529173"/>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1" i="0" lang="es-MX" sz="800" u="none" cap="none" strike="noStrike">
                <a:solidFill>
                  <a:schemeClr val="dk1"/>
                </a:solidFill>
                <a:latin typeface="Times New Roman"/>
                <a:ea typeface="Times New Roman"/>
                <a:cs typeface="Times New Roman"/>
                <a:sym typeface="Times New Roman"/>
              </a:rPr>
              <a:t>Subcategoría:</a:t>
            </a:r>
            <a:endParaRPr/>
          </a:p>
          <a:p>
            <a:pPr indent="0" lvl="0" marL="0" marR="0" rtl="0" algn="l">
              <a:lnSpc>
                <a:spcPct val="100000"/>
              </a:lnSpc>
              <a:spcBef>
                <a:spcPts val="0"/>
              </a:spcBef>
              <a:spcAft>
                <a:spcPts val="0"/>
              </a:spcAft>
              <a:buNone/>
            </a:pPr>
            <a:r>
              <a:t/>
            </a:r>
            <a:endParaRPr b="0" i="0" sz="8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b="0" i="0" lang="es-MX" sz="800" u="none" cap="none" strike="noStrike">
                <a:solidFill>
                  <a:schemeClr val="dk1"/>
                </a:solidFill>
                <a:latin typeface="Times New Roman"/>
                <a:ea typeface="Times New Roman"/>
                <a:cs typeface="Times New Roman"/>
                <a:sym typeface="Times New Roman"/>
              </a:rPr>
              <a:t> Actos Festivos</a:t>
            </a:r>
            <a:endParaRPr/>
          </a:p>
        </p:txBody>
      </p:sp>
      <p:sp>
        <p:nvSpPr>
          <p:cNvPr id="35" name="Google Shape;35;p1"/>
          <p:cNvSpPr/>
          <p:nvPr/>
        </p:nvSpPr>
        <p:spPr>
          <a:xfrm>
            <a:off x="1678733" y="1479433"/>
            <a:ext cx="891591"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s-MX" sz="800" u="none" cap="none" strike="noStrike">
                <a:solidFill>
                  <a:srgbClr val="000000"/>
                </a:solidFill>
                <a:latin typeface="Times New Roman"/>
                <a:ea typeface="Times New Roman"/>
                <a:cs typeface="Times New Roman"/>
                <a:sym typeface="Times New Roman"/>
              </a:rPr>
              <a:t>La Feria del Ixtle</a:t>
            </a:r>
            <a:endParaRPr/>
          </a:p>
        </p:txBody>
      </p:sp>
      <p:sp>
        <p:nvSpPr>
          <p:cNvPr id="36" name="Google Shape;36;p1"/>
          <p:cNvSpPr/>
          <p:nvPr/>
        </p:nvSpPr>
        <p:spPr>
          <a:xfrm>
            <a:off x="1626786" y="1915735"/>
            <a:ext cx="2729313"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s-MX" sz="800" u="none" cap="none" strike="noStrike">
                <a:solidFill>
                  <a:srgbClr val="000000"/>
                </a:solidFill>
                <a:latin typeface="Times New Roman"/>
                <a:ea typeface="Times New Roman"/>
                <a:cs typeface="Times New Roman"/>
                <a:sym typeface="Times New Roman"/>
              </a:rPr>
              <a:t>Santiago de Anaya, Hidalgo.</a:t>
            </a:r>
            <a:endParaRPr/>
          </a:p>
        </p:txBody>
      </p:sp>
      <p:sp>
        <p:nvSpPr>
          <p:cNvPr id="37" name="Google Shape;37;p1"/>
          <p:cNvSpPr/>
          <p:nvPr/>
        </p:nvSpPr>
        <p:spPr>
          <a:xfrm>
            <a:off x="4386925" y="4393876"/>
            <a:ext cx="383438"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800" u="none" cap="none" strike="noStrike">
                <a:solidFill>
                  <a:srgbClr val="000000"/>
                </a:solidFill>
                <a:latin typeface="Times New Roman"/>
                <a:ea typeface="Times New Roman"/>
                <a:cs typeface="Times New Roman"/>
                <a:sym typeface="Times New Roman"/>
              </a:rPr>
              <a:t>Uso:</a:t>
            </a:r>
            <a:endParaRPr/>
          </a:p>
        </p:txBody>
      </p:sp>
      <p:sp>
        <p:nvSpPr>
          <p:cNvPr id="38" name="Google Shape;38;p1"/>
          <p:cNvSpPr/>
          <p:nvPr/>
        </p:nvSpPr>
        <p:spPr>
          <a:xfrm>
            <a:off x="483136" y="5257520"/>
            <a:ext cx="2941581" cy="83099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s-MX" sz="800" u="none" cap="none" strike="noStrike">
                <a:solidFill>
                  <a:srgbClr val="000000"/>
                </a:solidFill>
                <a:latin typeface="Times New Roman"/>
                <a:ea typeface="Times New Roman"/>
                <a:cs typeface="Times New Roman"/>
                <a:sym typeface="Times New Roman"/>
              </a:rPr>
              <a:t>Esta festividad es una de las importantes del Valle del Mezquital por el espectacular Concurso de Castillos siendo un ícono representativo del municipio desde hace 30 años que atrae la atención de las más de 85 mil personas que visitan la feria durante los 5 días. La planeación es una tarea laboriosa, pero la esperanza de fe de los santiaguenses es mucho mayor.</a:t>
            </a:r>
            <a:endParaRPr/>
          </a:p>
        </p:txBody>
      </p:sp>
      <p:sp>
        <p:nvSpPr>
          <p:cNvPr id="39" name="Google Shape;39;p1"/>
          <p:cNvSpPr/>
          <p:nvPr/>
        </p:nvSpPr>
        <p:spPr>
          <a:xfrm>
            <a:off x="1785733" y="2261140"/>
            <a:ext cx="2602187" cy="299126"/>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800" u="none" cap="none" strike="noStrike">
              <a:solidFill>
                <a:schemeClr val="dk1"/>
              </a:solidFill>
              <a:latin typeface="Times New Roman"/>
              <a:ea typeface="Times New Roman"/>
              <a:cs typeface="Times New Roman"/>
              <a:sym typeface="Times New Roman"/>
            </a:endParaRPr>
          </a:p>
        </p:txBody>
      </p:sp>
      <p:sp>
        <p:nvSpPr>
          <p:cNvPr id="40" name="Google Shape;40;p1"/>
          <p:cNvSpPr/>
          <p:nvPr/>
        </p:nvSpPr>
        <p:spPr>
          <a:xfrm>
            <a:off x="1785365" y="2302981"/>
            <a:ext cx="2620540"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800" u="none" cap="none" strike="noStrike">
                <a:solidFill>
                  <a:srgbClr val="000000"/>
                </a:solidFill>
                <a:latin typeface="Times New Roman"/>
                <a:ea typeface="Times New Roman"/>
                <a:cs typeface="Times New Roman"/>
                <a:sym typeface="Times New Roman"/>
              </a:rPr>
              <a:t>Coordenadas</a:t>
            </a:r>
            <a:r>
              <a:rPr b="0" i="0" lang="es-MX" sz="800" u="none" cap="none" strike="noStrike">
                <a:solidFill>
                  <a:srgbClr val="000000"/>
                </a:solidFill>
                <a:latin typeface="Arial"/>
                <a:ea typeface="Arial"/>
                <a:cs typeface="Arial"/>
                <a:sym typeface="Arial"/>
              </a:rPr>
              <a:t>: </a:t>
            </a:r>
            <a:r>
              <a:rPr b="0" i="0" lang="es-MX" sz="800" u="none" cap="none" strike="noStrike">
                <a:solidFill>
                  <a:srgbClr val="000000"/>
                </a:solidFill>
                <a:latin typeface="Times New Roman"/>
                <a:ea typeface="Times New Roman"/>
                <a:cs typeface="Times New Roman"/>
                <a:sym typeface="Times New Roman"/>
              </a:rPr>
              <a:t>20°22’44.26"N 98°57’36.27"W</a:t>
            </a:r>
            <a:r>
              <a:rPr b="0" i="0" lang="es-MX" sz="400" u="none" cap="none" strike="noStrike">
                <a:solidFill>
                  <a:srgbClr val="000000"/>
                </a:solidFill>
                <a:latin typeface="Times New Roman"/>
                <a:ea typeface="Times New Roman"/>
                <a:cs typeface="Times New Roman"/>
                <a:sym typeface="Times New Roman"/>
              </a:rPr>
              <a:t> </a:t>
            </a:r>
            <a:endParaRPr b="0" i="0" sz="800" u="none" cap="none" strike="noStrike">
              <a:solidFill>
                <a:srgbClr val="000000"/>
              </a:solidFill>
              <a:latin typeface="Times New Roman"/>
              <a:ea typeface="Times New Roman"/>
              <a:cs typeface="Times New Roman"/>
              <a:sym typeface="Times New Roman"/>
            </a:endParaRPr>
          </a:p>
        </p:txBody>
      </p:sp>
      <p:sp>
        <p:nvSpPr>
          <p:cNvPr id="41" name="Google Shape;41;p1"/>
          <p:cNvSpPr/>
          <p:nvPr/>
        </p:nvSpPr>
        <p:spPr>
          <a:xfrm>
            <a:off x="483137" y="2957788"/>
            <a:ext cx="3891683"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800" u="none" cap="none" strike="noStrike">
                <a:solidFill>
                  <a:srgbClr val="000000"/>
                </a:solidFill>
                <a:latin typeface="Times New Roman"/>
                <a:ea typeface="Times New Roman"/>
                <a:cs typeface="Times New Roman"/>
                <a:sym typeface="Times New Roman"/>
              </a:rPr>
              <a:t>Descripción contextual (social, ambiental, cultural): </a:t>
            </a:r>
            <a:endParaRPr b="0" i="0" sz="800" u="none" cap="none" strike="noStrike">
              <a:solidFill>
                <a:srgbClr val="000000"/>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None/>
            </a:pPr>
            <a:r>
              <a:t/>
            </a:r>
            <a:endParaRPr b="0" i="0" sz="800" u="none" cap="none" strike="noStrike">
              <a:solidFill>
                <a:srgbClr val="000000"/>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None/>
            </a:pPr>
            <a:r>
              <a:rPr b="0" i="0" lang="es-MX" sz="800" u="none" cap="none" strike="noStrike">
                <a:solidFill>
                  <a:srgbClr val="000000"/>
                </a:solidFill>
                <a:latin typeface="Times New Roman"/>
                <a:ea typeface="Times New Roman"/>
                <a:cs typeface="Times New Roman"/>
                <a:sym typeface="Times New Roman"/>
              </a:rPr>
              <a:t>Santiago de Anaya se localiza a 56 Km. al norte de la Cd. de Pachuca por la carretera federal 85, es una comunidad indígena de la etnia </a:t>
            </a:r>
            <a:r>
              <a:rPr lang="es-MX" sz="800">
                <a:latin typeface="Times New Roman"/>
                <a:ea typeface="Times New Roman"/>
                <a:cs typeface="Times New Roman"/>
                <a:sym typeface="Times New Roman"/>
              </a:rPr>
              <a:t>hñahñu</a:t>
            </a:r>
            <a:r>
              <a:rPr b="0" i="0" lang="es-MX" sz="800" u="none" cap="none" strike="noStrike">
                <a:solidFill>
                  <a:srgbClr val="000000"/>
                </a:solidFill>
                <a:latin typeface="Times New Roman"/>
                <a:ea typeface="Times New Roman"/>
                <a:cs typeface="Times New Roman"/>
                <a:sym typeface="Times New Roman"/>
              </a:rPr>
              <a:t> que conserva su cultura y tradiciones. En Santiago de </a:t>
            </a:r>
            <a:r>
              <a:rPr lang="es-MX" sz="800">
                <a:latin typeface="Times New Roman"/>
                <a:ea typeface="Times New Roman"/>
                <a:cs typeface="Times New Roman"/>
                <a:sym typeface="Times New Roman"/>
              </a:rPr>
              <a:t>Anaya</a:t>
            </a:r>
            <a:r>
              <a:rPr b="0" i="0" lang="es-MX" sz="800" u="none" cap="none" strike="noStrike">
                <a:solidFill>
                  <a:srgbClr val="000000"/>
                </a:solidFill>
                <a:latin typeface="Times New Roman"/>
                <a:ea typeface="Times New Roman"/>
                <a:cs typeface="Times New Roman"/>
                <a:sym typeface="Times New Roman"/>
              </a:rPr>
              <a:t> existe la tradición de una fiesta del Señor Santiago la cual se celebra el 25 de julio en forma paralela con la Feria del Ixtle, que es del 24 al 28 de julio. En ambas ceremonias religiosas se hace uso fuegos pirotécnicos, los cuales son el atractivo mayor.  </a:t>
            </a:r>
            <a:endParaRPr/>
          </a:p>
          <a:p>
            <a:pPr indent="0" lvl="0" marL="0" marR="0" rtl="0" algn="just">
              <a:lnSpc>
                <a:spcPct val="100000"/>
              </a:lnSpc>
              <a:spcBef>
                <a:spcPts val="0"/>
              </a:spcBef>
              <a:spcAft>
                <a:spcPts val="0"/>
              </a:spcAft>
              <a:buNone/>
            </a:pPr>
            <a:r>
              <a:t/>
            </a:r>
            <a:endParaRPr b="0" i="0" sz="800" u="none" cap="none" strike="noStrike">
              <a:solidFill>
                <a:srgbClr val="000000"/>
              </a:solidFill>
              <a:latin typeface="Times New Roman"/>
              <a:ea typeface="Times New Roman"/>
              <a:cs typeface="Times New Roman"/>
              <a:sym typeface="Times New Roman"/>
            </a:endParaRPr>
          </a:p>
        </p:txBody>
      </p:sp>
      <p:sp>
        <p:nvSpPr>
          <p:cNvPr id="42" name="Google Shape;42;p1"/>
          <p:cNvSpPr/>
          <p:nvPr/>
        </p:nvSpPr>
        <p:spPr>
          <a:xfrm>
            <a:off x="1782087" y="2604540"/>
            <a:ext cx="2605834" cy="283743"/>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1" i="0" lang="es-MX" sz="800" u="none" cap="none" strike="noStrike">
                <a:solidFill>
                  <a:schemeClr val="dk1"/>
                </a:solidFill>
                <a:latin typeface="Times New Roman"/>
                <a:ea typeface="Times New Roman"/>
                <a:cs typeface="Times New Roman"/>
                <a:sym typeface="Times New Roman"/>
              </a:rPr>
              <a:t>Temperatura:</a:t>
            </a:r>
            <a:r>
              <a:rPr b="0" i="0" lang="es-MX" sz="800" u="none" cap="none" strike="noStrike">
                <a:solidFill>
                  <a:schemeClr val="dk1"/>
                </a:solidFill>
                <a:latin typeface="Times New Roman"/>
                <a:ea typeface="Times New Roman"/>
                <a:cs typeface="Times New Roman"/>
                <a:sym typeface="Times New Roman"/>
              </a:rPr>
              <a:t> Anual 16°C</a:t>
            </a:r>
            <a:endParaRPr/>
          </a:p>
        </p:txBody>
      </p:sp>
      <p:sp>
        <p:nvSpPr>
          <p:cNvPr id="43" name="Google Shape;43;p1"/>
          <p:cNvSpPr/>
          <p:nvPr/>
        </p:nvSpPr>
        <p:spPr>
          <a:xfrm>
            <a:off x="4768962" y="4049497"/>
            <a:ext cx="1601010" cy="215444"/>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s-MX" sz="800" u="none" cap="none" strike="noStrike">
                <a:solidFill>
                  <a:srgbClr val="000000"/>
                </a:solidFill>
                <a:latin typeface="Times New Roman"/>
                <a:ea typeface="Times New Roman"/>
                <a:cs typeface="Times New Roman"/>
                <a:sym typeface="Times New Roman"/>
              </a:rPr>
              <a:t>Otomí</a:t>
            </a:r>
            <a:endParaRPr/>
          </a:p>
        </p:txBody>
      </p:sp>
      <p:sp>
        <p:nvSpPr>
          <p:cNvPr id="44" name="Google Shape;44;p1"/>
          <p:cNvSpPr/>
          <p:nvPr/>
        </p:nvSpPr>
        <p:spPr>
          <a:xfrm>
            <a:off x="3485777" y="4971585"/>
            <a:ext cx="2982445" cy="3528761"/>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
        <p:nvSpPr>
          <p:cNvPr id="45" name="Google Shape;45;p1"/>
          <p:cNvSpPr/>
          <p:nvPr/>
        </p:nvSpPr>
        <p:spPr>
          <a:xfrm>
            <a:off x="3466497" y="4990674"/>
            <a:ext cx="1246229"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800" u="none" cap="none" strike="noStrike">
                <a:solidFill>
                  <a:srgbClr val="000000"/>
                </a:solidFill>
                <a:latin typeface="Times New Roman"/>
                <a:ea typeface="Times New Roman"/>
                <a:cs typeface="Times New Roman"/>
                <a:sym typeface="Times New Roman"/>
              </a:rPr>
              <a:t>Localización :</a:t>
            </a:r>
            <a:endParaRPr/>
          </a:p>
        </p:txBody>
      </p:sp>
      <p:pic>
        <p:nvPicPr>
          <p:cNvPr id="46" name="Google Shape;46;p1"/>
          <p:cNvPicPr preferRelativeResize="0"/>
          <p:nvPr/>
        </p:nvPicPr>
        <p:blipFill rotWithShape="1">
          <a:blip r:embed="rId4">
            <a:alphaModFix/>
          </a:blip>
          <a:srcRect b="0" l="0" r="0" t="0"/>
          <a:stretch/>
        </p:blipFill>
        <p:spPr>
          <a:xfrm>
            <a:off x="5511631" y="189063"/>
            <a:ext cx="628366" cy="677457"/>
          </a:xfrm>
          <a:prstGeom prst="rect">
            <a:avLst/>
          </a:prstGeom>
          <a:noFill/>
          <a:ln>
            <a:noFill/>
          </a:ln>
        </p:spPr>
      </p:pic>
      <p:sp>
        <p:nvSpPr>
          <p:cNvPr id="47" name="Google Shape;47;p1"/>
          <p:cNvSpPr/>
          <p:nvPr/>
        </p:nvSpPr>
        <p:spPr>
          <a:xfrm>
            <a:off x="1879164" y="210762"/>
            <a:ext cx="366977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CENTRO DE INFORMACIÓN CULTURAL Y NATURAL</a:t>
            </a:r>
            <a:endParaRPr/>
          </a:p>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DEL VALLE DE MEZQUITAL</a:t>
            </a:r>
            <a:endParaRPr/>
          </a:p>
        </p:txBody>
      </p:sp>
      <p:sp>
        <p:nvSpPr>
          <p:cNvPr id="48" name="Google Shape;48;p1"/>
          <p:cNvSpPr/>
          <p:nvPr/>
        </p:nvSpPr>
        <p:spPr>
          <a:xfrm>
            <a:off x="2800938" y="581714"/>
            <a:ext cx="1826100" cy="230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s-MX" sz="900" u="none" cap="none" strike="noStrike">
                <a:solidFill>
                  <a:srgbClr val="000000"/>
                </a:solidFill>
                <a:latin typeface="Arial"/>
                <a:ea typeface="Arial"/>
                <a:cs typeface="Arial"/>
                <a:sym typeface="Arial"/>
              </a:rPr>
              <a:t>INMATERIALES CULTURALES</a:t>
            </a:r>
            <a:endParaRPr/>
          </a:p>
        </p:txBody>
      </p:sp>
      <p:sp>
        <p:nvSpPr>
          <p:cNvPr id="49" name="Google Shape;49;p1"/>
          <p:cNvSpPr/>
          <p:nvPr/>
        </p:nvSpPr>
        <p:spPr>
          <a:xfrm>
            <a:off x="5915202" y="834126"/>
            <a:ext cx="603050"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PÁG. 1</a:t>
            </a:r>
            <a:endParaRPr b="0" i="0" sz="1000" u="none" cap="none" strike="noStrike">
              <a:solidFill>
                <a:srgbClr val="000000"/>
              </a:solidFill>
              <a:latin typeface="Arial"/>
              <a:ea typeface="Arial"/>
              <a:cs typeface="Arial"/>
              <a:sym typeface="Arial"/>
            </a:endParaRPr>
          </a:p>
        </p:txBody>
      </p:sp>
      <p:pic>
        <p:nvPicPr>
          <p:cNvPr id="50" name="Google Shape;50;p1"/>
          <p:cNvPicPr preferRelativeResize="0"/>
          <p:nvPr/>
        </p:nvPicPr>
        <p:blipFill rotWithShape="1">
          <a:blip r:embed="rId5">
            <a:alphaModFix/>
          </a:blip>
          <a:srcRect b="0" l="0" r="0" t="0"/>
          <a:stretch/>
        </p:blipFill>
        <p:spPr>
          <a:xfrm>
            <a:off x="6139997" y="316196"/>
            <a:ext cx="443978" cy="364201"/>
          </a:xfrm>
          <a:prstGeom prst="rect">
            <a:avLst/>
          </a:prstGeom>
          <a:noFill/>
          <a:ln>
            <a:noFill/>
          </a:ln>
        </p:spPr>
      </p:pic>
      <p:sp>
        <p:nvSpPr>
          <p:cNvPr id="51" name="Google Shape;51;p1"/>
          <p:cNvSpPr/>
          <p:nvPr/>
        </p:nvSpPr>
        <p:spPr>
          <a:xfrm>
            <a:off x="458278" y="1817350"/>
            <a:ext cx="3929642" cy="395954"/>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800" u="none" cap="none" strike="noStrike">
              <a:solidFill>
                <a:schemeClr val="dk1"/>
              </a:solidFill>
              <a:latin typeface="Times New Roman"/>
              <a:ea typeface="Times New Roman"/>
              <a:cs typeface="Times New Roman"/>
              <a:sym typeface="Times New Roman"/>
            </a:endParaRPr>
          </a:p>
        </p:txBody>
      </p:sp>
      <p:sp>
        <p:nvSpPr>
          <p:cNvPr id="52" name="Google Shape;52;p1"/>
          <p:cNvSpPr/>
          <p:nvPr/>
        </p:nvSpPr>
        <p:spPr>
          <a:xfrm>
            <a:off x="4424884" y="4399417"/>
            <a:ext cx="2043338" cy="519585"/>
          </a:xfrm>
          <a:prstGeom prst="rect">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
        <p:nvSpPr>
          <p:cNvPr id="53" name="Google Shape;53;p1"/>
          <p:cNvSpPr/>
          <p:nvPr/>
        </p:nvSpPr>
        <p:spPr>
          <a:xfrm>
            <a:off x="4768962" y="4627206"/>
            <a:ext cx="1601010" cy="215444"/>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s-MX" sz="800" u="none" cap="none" strike="noStrike">
                <a:solidFill>
                  <a:srgbClr val="000000"/>
                </a:solidFill>
                <a:latin typeface="Times New Roman"/>
                <a:ea typeface="Times New Roman"/>
                <a:cs typeface="Times New Roman"/>
                <a:sym typeface="Times New Roman"/>
              </a:rPr>
              <a:t>Festivo</a:t>
            </a:r>
            <a:endParaRPr/>
          </a:p>
        </p:txBody>
      </p:sp>
      <p:pic>
        <p:nvPicPr>
          <p:cNvPr id="54" name="Google Shape;54;p1"/>
          <p:cNvPicPr preferRelativeResize="0"/>
          <p:nvPr/>
        </p:nvPicPr>
        <p:blipFill rotWithShape="1">
          <a:blip r:embed="rId6">
            <a:alphaModFix/>
          </a:blip>
          <a:srcRect b="5526" l="24654" r="38883" t="21062"/>
          <a:stretch/>
        </p:blipFill>
        <p:spPr>
          <a:xfrm>
            <a:off x="3546834" y="5183873"/>
            <a:ext cx="2860329" cy="3239435"/>
          </a:xfrm>
          <a:prstGeom prst="rect">
            <a:avLst/>
          </a:prstGeom>
          <a:noFill/>
          <a:ln>
            <a:noFill/>
          </a:ln>
        </p:spPr>
      </p:pic>
      <p:sp>
        <p:nvSpPr>
          <p:cNvPr id="55" name="Google Shape;55;p1"/>
          <p:cNvSpPr/>
          <p:nvPr/>
        </p:nvSpPr>
        <p:spPr>
          <a:xfrm>
            <a:off x="633044" y="2478245"/>
            <a:ext cx="1116011"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s-MX" sz="800" u="none" cap="none" strike="noStrike">
                <a:solidFill>
                  <a:srgbClr val="000000"/>
                </a:solidFill>
                <a:latin typeface="Times New Roman"/>
                <a:ea typeface="Times New Roman"/>
                <a:cs typeface="Times New Roman"/>
                <a:sym typeface="Times New Roman"/>
              </a:rPr>
              <a:t>Templado-Subhúmedo</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DELL</dc:creator>
</cp:coreProperties>
</file>