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74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9538" autoAdjust="0"/>
    <p:restoredTop sz="94660"/>
  </p:normalViewPr>
  <p:slideViewPr>
    <p:cSldViewPr snapToGrid="0">
      <p:cViewPr>
        <p:scale>
          <a:sx n="77" d="100"/>
          <a:sy n="77" d="100"/>
        </p:scale>
        <p:origin x="21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59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30778" y="198385"/>
            <a:ext cx="1187004" cy="39541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7B18005-633E-4AC1-9A98-7F1906A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033" y="-28325"/>
            <a:ext cx="779065" cy="839930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DB37753-43BD-412D-A2EA-3F055E73F432}"/>
              </a:ext>
            </a:extLst>
          </p:cNvPr>
          <p:cNvSpPr/>
          <p:nvPr/>
        </p:nvSpPr>
        <p:spPr>
          <a:xfrm>
            <a:off x="2836414" y="1211141"/>
            <a:ext cx="12330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b="1" dirty="0">
                <a:solidFill>
                  <a:srgbClr val="CC6600"/>
                </a:solidFill>
                <a:latin typeface="+mn-lt"/>
              </a:rPr>
              <a:t>CHALUPAS </a:t>
            </a:r>
            <a:endParaRPr kumimoji="0" lang="es-MX" sz="1400" b="1" i="0" u="none" strike="noStrike" kern="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+mn-lt"/>
              <a:cs typeface="Arial"/>
              <a:sym typeface="Arial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174F4CA-13F1-4488-B042-42C5A72A7CDB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2D8E011-D110-431A-A48C-53C935ABA8C7}"/>
              </a:ext>
            </a:extLst>
          </p:cNvPr>
          <p:cNvSpPr/>
          <p:nvPr/>
        </p:nvSpPr>
        <p:spPr>
          <a:xfrm>
            <a:off x="596318" y="612926"/>
            <a:ext cx="2621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CLAVE: 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ICNU-TEC1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CATEGORÍA: </a:t>
            </a:r>
            <a:r>
              <a:rPr lang="es-MX" sz="900" dirty="0">
                <a:latin typeface="+mn-lt"/>
                <a:cs typeface="Times New Roman" panose="02020603050405020304" pitchFamily="18" charset="0"/>
              </a:rPr>
              <a:t>INMATERIALES CULTURALES </a:t>
            </a:r>
            <a:endParaRPr kumimoji="0" lang="es-MX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SUBCATEGORÍA:  </a:t>
            </a: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USOS SOCIALES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386E040-5EEC-48EC-B7CA-490CB9A91E36}"/>
              </a:ext>
            </a:extLst>
          </p:cNvPr>
          <p:cNvSpPr/>
          <p:nvPr/>
        </p:nvSpPr>
        <p:spPr>
          <a:xfrm>
            <a:off x="351005" y="2352396"/>
            <a:ext cx="609451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Las chalupas son un tipo de antojitos mexicanos originarias del Estado de Puebla e Hidalgo, o de Guerrero, el estado de Hidalgo fueron los encargados de patentar el producto en el municipio de Tecozautla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Hgo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. donde se encuentra una asociación de chaluperas.</a:t>
            </a:r>
          </a:p>
          <a:p>
            <a:pPr algn="just"/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Existen diferentes tipos de chalupas, la chalupa tradicional Poblana se prepara con salsa verde y roja hervida, sobre una tortilla pequeña para chalupa, es frita en manteca de cerdo, con cebolla y carne deshebrada de res encima.</a:t>
            </a:r>
          </a:p>
          <a:p>
            <a:pPr algn="just"/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En algunas regiones de México, las chalupas están preparadas a base de tortilla, papa, pollo, queso, salsa verde, lechuga, cebolla y rábanos. La tortilla se fríe en aceite caliente o manteca, se le agrega un poco de papa machacada, salsa verde cocida, lechuga picada finamente, pollo deshebrado, queso canasto y al final una ruedita de rábano. Las chalupas son generalmente pequeñas y son uno de los antojitos mexicanos más populares.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4D832C1-5DC6-4B2E-8754-C730CE820818}"/>
              </a:ext>
            </a:extLst>
          </p:cNvPr>
          <p:cNvSpPr/>
          <p:nvPr/>
        </p:nvSpPr>
        <p:spPr>
          <a:xfrm>
            <a:off x="351005" y="1836604"/>
            <a:ext cx="39100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UBICACIÓN: </a:t>
            </a:r>
            <a:r>
              <a:rPr kumimoji="0" lang="es-MX" sz="9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C. 16 de Enero 2 Sur 18, Hidalgo, 42440 Hidalgo, </a:t>
            </a:r>
            <a:r>
              <a:rPr kumimoji="0" lang="es-MX" sz="95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Hgo</a:t>
            </a:r>
            <a:r>
              <a:rPr kumimoji="0" lang="es-MX" sz="9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.</a:t>
            </a:r>
          </a:p>
          <a:p>
            <a:pPr lvl="0">
              <a:defRPr/>
            </a:pPr>
            <a:r>
              <a:rPr kumimoji="0" lang="es-MX" sz="9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  <a:sym typeface="Arial"/>
              </a:rPr>
              <a:t>COORDENADAS : </a:t>
            </a:r>
            <a:r>
              <a:rPr lang="es-MX" sz="1050" dirty="0">
                <a:latin typeface="+mn-lt"/>
              </a:rPr>
              <a:t>20°32'03.3"N 99°38'02.3"W </a:t>
            </a:r>
            <a:endParaRPr kumimoji="0" lang="es-MX" sz="9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5861330-F4DF-40CC-9302-75560284AB6D}"/>
              </a:ext>
            </a:extLst>
          </p:cNvPr>
          <p:cNvSpPr/>
          <p:nvPr/>
        </p:nvSpPr>
        <p:spPr>
          <a:xfrm>
            <a:off x="1797168" y="194710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OBSERVATORIO DEL PATRIMONIO CULTURAL Y NATURAL DEL VALLE DE  MEZQUITAL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09D8D3-C86C-463D-A053-445BE58AC716}"/>
              </a:ext>
            </a:extLst>
          </p:cNvPr>
          <p:cNvSpPr/>
          <p:nvPr/>
        </p:nvSpPr>
        <p:spPr>
          <a:xfrm>
            <a:off x="5811233" y="801505"/>
            <a:ext cx="6030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PÁG. </a:t>
            </a:r>
            <a:r>
              <a:rPr lang="es-MX" sz="1000" b="1" dirty="0">
                <a:latin typeface="+mn-lt"/>
              </a:rPr>
              <a:t>1</a:t>
            </a:r>
            <a:endParaRPr kumimoji="0" lang="es-MX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Arial"/>
              <a:sym typeface="Arial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1F6B087-0694-42E8-B110-EB4F0B1509C5}"/>
              </a:ext>
            </a:extLst>
          </p:cNvPr>
          <p:cNvSpPr/>
          <p:nvPr/>
        </p:nvSpPr>
        <p:spPr>
          <a:xfrm>
            <a:off x="2729621" y="507973"/>
            <a:ext cx="185820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+mn-lt"/>
                <a:cs typeface="Times New Roman" panose="02020603050405020304" pitchFamily="18" charset="0"/>
              </a:rPr>
              <a:t>INMATERIALES CULTURALES 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529372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</TotalTime>
  <Words>227</Words>
  <Application>Microsoft Office PowerPoint</Application>
  <PresentationFormat>Carta (216 x 279 mm)</PresentationFormat>
  <Paragraphs>13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Roboto</vt:lpstr>
      <vt:lpstr>Dosis</vt:lpstr>
      <vt:lpstr>Arial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SALAZAR GALVEZ</cp:lastModifiedBy>
  <cp:revision>116</cp:revision>
  <cp:lastPrinted>2019-08-15T17:40:00Z</cp:lastPrinted>
  <dcterms:modified xsi:type="dcterms:W3CDTF">2022-01-18T05:32:54Z</dcterms:modified>
</cp:coreProperties>
</file>