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9144000" cx="6858000"/>
  <p:notesSz cx="6858000" cy="9144000"/>
  <p:embeddedFontLst>
    <p:embeddedFont>
      <p:font typeface="Dosis"/>
      <p:regular r:id="rId7"/>
      <p:bold r:id="rId8"/>
    </p:embeddedFont>
    <p:embeddedFont>
      <p:font typeface="Roboto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ijd83LZ7RKaT4wD0rfoe3PvaQm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customschemas.google.com/relationships/presentationmetadata" Target="metadata"/><Relationship Id="rId12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Dosis-regular.fntdata"/><Relationship Id="rId8" Type="http://schemas.openxmlformats.org/officeDocument/2006/relationships/font" Target="fonts/Dosi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4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4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0" y="2643188"/>
            <a:ext cx="446175" cy="548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s-MX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2133727" y="1287692"/>
            <a:ext cx="2262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MARISCOS Y PESCADO</a:t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300626" y="1752181"/>
            <a:ext cx="335697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LUGAR: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Tezontepec de Aldama</a:t>
            </a: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 1, 42760 Tezontepec de Aldama, Hgo.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20°11'33.8"N 99°16'21.9"W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294489" y="3566763"/>
            <a:ext cx="1433406" cy="375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DESCRIPCIÓN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300626" y="3942315"/>
            <a:ext cx="6283349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municipio de Tezontepec de Aldama se localiza a 80 km. de la ciudad de Pachuca y muy cerca de la población de Mixquiahuala. Con respecto a su ubicación geográfica, las coordenadas son: en latitud norte de 20°11’35” y en longitud oeste 99°16’24”, a una altura sobre el nivel del mar de 2100 metros.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Colinda al noroeste con el municipio de Chapantongo; al norte con el municipio de Chilcuautla, al oriente con los municipios de Mixquiahuala y Tlahuelilpan, al sur con Tlaxcoapan y Tula de Allende y al poniente con Tepetitlán.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 generalmente un clima semiseco templado, el período de lluvias es de mayo a octubre. La temperatura no suele ser molesta, sino más bien confortable y sana porque en general, se cuenta con un cielo intensamente azul y un sol reverberante.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comida del lugar siempre se ha caracterizado por ser muy sabrosa, Tezontepec, desde luego no es la excepción, basta probar su muy exquisita y tradicional barbacoa de carnero o bien la de pollo, no menos deliciosa que la primera; también se cuenta con los gusanos blancos de maguey y con los rojos obtenidos del tronco, mejor conocidos como chinicuiles.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Además, en el municipio se tienen plantas que se emplean en la elaboración de la comida, todas ellas de exquisito sabor y apariencia. Entre las principales se cuenta con verdolaga, lechuga, chile, quelite, nopal,  cilantro, jitomate y tomate verde.</a:t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ICAT-TEZ1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I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NMATERIALES CULTURALES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 </a:t>
            </a:r>
            <a:endParaRPr/>
          </a:p>
        </p:txBody>
      </p:sp>
      <p:pic>
        <p:nvPicPr>
          <p:cNvPr id="27" name="Google Shape;2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184817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"/>
          <p:cNvSpPr/>
          <p:nvPr/>
        </p:nvSpPr>
        <p:spPr>
          <a:xfrm>
            <a:off x="1879164" y="206516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5915202" y="829880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311950"/>
            <a:ext cx="443978" cy="3642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"/>
          <p:cNvSpPr/>
          <p:nvPr/>
        </p:nvSpPr>
        <p:spPr>
          <a:xfrm>
            <a:off x="2711108" y="515427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32;p1"/>
          <p:cNvPicPr preferRelativeResize="0"/>
          <p:nvPr/>
        </p:nvPicPr>
        <p:blipFill rotWithShape="1">
          <a:blip r:embed="rId6">
            <a:alphaModFix/>
          </a:blip>
          <a:srcRect b="29216" l="0" r="0" t="7524"/>
          <a:stretch/>
        </p:blipFill>
        <p:spPr>
          <a:xfrm rot="-5400000">
            <a:off x="4127275" y="1429499"/>
            <a:ext cx="1807587" cy="2474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 txBox="1"/>
          <p:nvPr>
            <p:ph idx="12" type="sldNum"/>
          </p:nvPr>
        </p:nvSpPr>
        <p:spPr>
          <a:xfrm>
            <a:off x="0" y="2643188"/>
            <a:ext cx="446175" cy="548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s-MX"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2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"/>
          <p:cNvSpPr/>
          <p:nvPr/>
        </p:nvSpPr>
        <p:spPr>
          <a:xfrm>
            <a:off x="2180168" y="1301840"/>
            <a:ext cx="231185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MARISCOS Y  PESCADO</a:t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252125" y="1721168"/>
            <a:ext cx="6283500" cy="64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comida es el acto más imprescindible y social del ser humano. Alrededor de los alimentos las personas, además de reponer fuerzas, son capaces de relacionarse, pactar acuerdos o iniciar disputas. Hay tanta variedad de comidas como de alimentos, así como la forma de acceder a ellos. En Guialis podrá encontrar los mejores comercios y negocios de comida en Tezontepec de Aldama.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el municipio de Tezontepec se lleva a cabo la feria del pescado organizada por el ayuntamiento, con el propósito de dar a conocer la preparación del pescado en sus diferentes presentaciones. (mojarra frita, al mojo de ajo y a la diabla, caldo de pescado, pescado en </a:t>
            </a:r>
            <a:r>
              <a:rPr lang="es-MX" sz="1200"/>
              <a:t>hierbas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penca de pescado entre otros).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platillo más típico es la mojarra frita y el caldo de pescado, el modo de preparación de este platillo es el siguiente, para la mojarra.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PREPARACIÓN</a:t>
            </a:r>
            <a:endParaRPr b="1"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empezar realiza unos 2 ó 3 cortes diagonales a los costados de la mojarra y ponla a marinar unos minutos, ya que esté limpia y sin exceso de agua, exprime suficiente limón sobre el pescado, agrega sal, pimienta o algún condimento que te guste. Reserva.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Pica finamente dientes de ajo y perejil.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 a calentar suficiente aceite, agrega una parte del ajo que picaste, mueve para que no se queme.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Coloca ajo y perejil picado dentro de cada mojarra.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 las mojarras sobre el aceite y los ajos fritos y tapa el sartén.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Mientras puedes partir la lechuga y unas rodajas de jitomate.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gustas acompañarlo con papas a la francesa también puedes aprovechar este momento para ponerlas a freír.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voltees el pescado tantas veces,  se hace cuando queda dorado.</a:t>
            </a:r>
            <a:endParaRPr/>
          </a:p>
          <a:p>
            <a:pPr indent="-171450" lvl="0" marL="1714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Coloca una cama de lechuga y jitomates alrededor. Pon la mojarra sobre ésta junto con las papas a la francesa.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ICAT-TEZ1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 </a:t>
            </a:r>
            <a:endParaRPr/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184817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"/>
          <p:cNvSpPr/>
          <p:nvPr/>
        </p:nvSpPr>
        <p:spPr>
          <a:xfrm>
            <a:off x="1879164" y="206516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5915202" y="829880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2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311950"/>
            <a:ext cx="443978" cy="3642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"/>
          <p:cNvSpPr/>
          <p:nvPr/>
        </p:nvSpPr>
        <p:spPr>
          <a:xfrm>
            <a:off x="2784951" y="487341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