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</p:sldIdLst>
  <p:sldSz cy="9144000" cx="6858000"/>
  <p:notesSz cx="6858000" cy="9144000"/>
  <p:embeddedFontLst>
    <p:embeddedFont>
      <p:font typeface="Dosis"/>
      <p:regular r:id="rId6"/>
      <p:bold r:id="rId7"/>
    </p:embeddedFont>
    <p:embeddedFont>
      <p:font typeface="Roboto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2" roundtripDataSignature="AMtx7mjifKIPGuAunNvJmP2vjcNgbdjU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font" Target="fonts/Roboto-boldItalic.fntdata"/><Relationship Id="rId10" Type="http://schemas.openxmlformats.org/officeDocument/2006/relationships/font" Target="fonts/Roboto-italic.fntdata"/><Relationship Id="rId12" Type="http://customschemas.google.com/relationships/presentationmetadata" Target="metadata"/><Relationship Id="rId9" Type="http://schemas.openxmlformats.org/officeDocument/2006/relationships/font" Target="fonts/Roboto-bold.fntdata"/><Relationship Id="rId5" Type="http://schemas.openxmlformats.org/officeDocument/2006/relationships/slide" Target="slides/slide1.xml"/><Relationship Id="rId6" Type="http://schemas.openxmlformats.org/officeDocument/2006/relationships/font" Target="fonts/Dosis-regular.fntdata"/><Relationship Id="rId7" Type="http://schemas.openxmlformats.org/officeDocument/2006/relationships/font" Target="fonts/Dosis-bold.fntdata"/><Relationship Id="rId8" Type="http://schemas.openxmlformats.org/officeDocument/2006/relationships/font" Target="fonts/Robo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" name="Google Shape;1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/>
          <p:nvPr/>
        </p:nvSpPr>
        <p:spPr>
          <a:xfrm>
            <a:off x="-41306" y="-67733"/>
            <a:ext cx="2484469" cy="9270489"/>
          </a:xfrm>
          <a:custGeom>
            <a:rect b="b" l="l" r="r" t="t"/>
            <a:pathLst>
              <a:path extrusionOk="0" h="208586" w="132505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11" name="Google Shape;11;p3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fmla="val 51542" name="adj"/>
            </a:avLst>
          </a:prstGeom>
          <a:solidFill>
            <a:srgbClr val="222222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3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fmla="val 75009" name="adj"/>
            </a:avLst>
          </a:prstGeom>
          <a:solidFill>
            <a:srgbClr val="FF87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3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fmla="val 51542" name="adj"/>
            </a:avLst>
          </a:prstGeom>
          <a:solidFill>
            <a:srgbClr val="FF87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b="0" i="0" sz="30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b="0" i="0" sz="24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b="0" i="0" sz="24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1"/>
          <p:cNvPicPr preferRelativeResize="0"/>
          <p:nvPr/>
        </p:nvPicPr>
        <p:blipFill rotWithShape="1">
          <a:blip r:embed="rId3">
            <a:alphaModFix/>
          </a:blip>
          <a:srcRect b="5061" l="0" r="18234" t="29397"/>
          <a:stretch/>
        </p:blipFill>
        <p:spPr>
          <a:xfrm>
            <a:off x="730778" y="198385"/>
            <a:ext cx="1187004" cy="395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32033" y="-28325"/>
            <a:ext cx="779065" cy="83993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"/>
          <p:cNvSpPr/>
          <p:nvPr/>
        </p:nvSpPr>
        <p:spPr>
          <a:xfrm>
            <a:off x="2488950" y="1295540"/>
            <a:ext cx="22621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MX" sz="1400" u="none" cap="none" strike="noStrike">
                <a:solidFill>
                  <a:srgbClr val="CC6600"/>
                </a:solidFill>
                <a:latin typeface="Arial"/>
                <a:ea typeface="Arial"/>
                <a:cs typeface="Arial"/>
                <a:sym typeface="Arial"/>
              </a:rPr>
              <a:t>MARISCOS Y PESCADO</a:t>
            </a:r>
            <a:endParaRPr/>
          </a:p>
        </p:txBody>
      </p:sp>
      <p:sp>
        <p:nvSpPr>
          <p:cNvPr id="22" name="Google Shape;22;p1"/>
          <p:cNvSpPr/>
          <p:nvPr/>
        </p:nvSpPr>
        <p:spPr>
          <a:xfrm flipH="1" rot="10800000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 cap="flat" cmpd="sng" w="254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596318" y="612926"/>
            <a:ext cx="2621230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CLAVE: </a:t>
            </a: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ICAT-TEZ1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CATEGORÍA: </a:t>
            </a: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INMATERIALES CULTURALES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SUBCATEGORÍA: </a:t>
            </a: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USOS SOCIALES </a:t>
            </a:r>
            <a:endParaRPr/>
          </a:p>
        </p:txBody>
      </p:sp>
      <p:sp>
        <p:nvSpPr>
          <p:cNvPr id="24" name="Google Shape;24;p1"/>
          <p:cNvSpPr/>
          <p:nvPr/>
        </p:nvSpPr>
        <p:spPr>
          <a:xfrm>
            <a:off x="364366" y="2762388"/>
            <a:ext cx="6094518" cy="415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comida es el acto más imprescindible y social del ser humano. Alrededor de los alimentos las personas, además de reponer fuerzas, son capaces de relacionarse, pactar acuerdos o iniciar disputas. Hay tanta variedad de comidas como de alimentos, así como la forma de acceder a ellos. En Guialis podrá encontrar los mejores comercios y negocios de comida en Tezontepec de Aldama.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comida del lugar siempre se ha caracterizado por ser muy sabrosa, Tezontepec, desde luego no es la excepción, basta probar su muy exquisita y tradicional barbacoa de carnero o bien la de pollo, no menos deliciosa que la primera; también se cuenta con los gusanos blancos de maguey y con los rojos obtenidos del tronco, mejor conocidos como chinicuiles.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el municipio de Tezontepec se lleva a cabo la feria del pescado organizada por el ayuntamiento, con el propósito de dar a conocer la preparación del pescado en sus diferentes presentaciones. (mojarra frita, al mojo de ajo y a la diabla, caldo de pescado, pescado en </a:t>
            </a:r>
            <a:r>
              <a:rPr lang="es-MX" sz="1200"/>
              <a:t>hierbas</a:t>
            </a: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penca de pescado entre otros).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Esto es un acto que atrae a distintas personas de comunidades cercanas y hasta de otras partes, que viene con la finalidad de probar o conocer de </a:t>
            </a:r>
            <a:r>
              <a:rPr lang="es-MX" sz="1200"/>
              <a:t>qué</a:t>
            </a: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 trata este acto.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 tal motivo el municipio de Tezontepec se beneficia de manera económica por los ingresos que dejan los turistas y también se fomenta la cultura ya que la comida del lugar siempre se ha caracterizado por ser muy sabrosa.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351005" y="1836604"/>
            <a:ext cx="440010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UBICACIÓN: </a:t>
            </a:r>
            <a:r>
              <a:rPr lang="es-MX" sz="1200">
                <a:solidFill>
                  <a:schemeClr val="dk1"/>
                </a:solidFill>
              </a:rPr>
              <a:t>Principal 1, 42760 Tezontepec de Aldama, Hgo.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COORDENADAS: </a:t>
            </a:r>
            <a:r>
              <a:rPr lang="es-MX" sz="1200">
                <a:solidFill>
                  <a:schemeClr val="dk1"/>
                </a:solidFill>
              </a:rPr>
              <a:t>20°11'33.8"N 99°16'21.9"W</a:t>
            </a:r>
            <a:endParaRPr/>
          </a:p>
        </p:txBody>
      </p:sp>
      <p:sp>
        <p:nvSpPr>
          <p:cNvPr id="26" name="Google Shape;26;p1"/>
          <p:cNvSpPr/>
          <p:nvPr/>
        </p:nvSpPr>
        <p:spPr>
          <a:xfrm>
            <a:off x="1797168" y="194710"/>
            <a:ext cx="366977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OBSERVATORIO DEL PATRIMONIO CULTURAL Y NATURAL DEL VALLE DE  MEZQUITAL</a:t>
            </a:r>
            <a:endParaRPr/>
          </a:p>
        </p:txBody>
      </p:sp>
      <p:sp>
        <p:nvSpPr>
          <p:cNvPr id="27" name="Google Shape;27;p1"/>
          <p:cNvSpPr/>
          <p:nvPr/>
        </p:nvSpPr>
        <p:spPr>
          <a:xfrm>
            <a:off x="5811233" y="801505"/>
            <a:ext cx="60305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PÁG. 1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"/>
          <p:cNvSpPr/>
          <p:nvPr/>
        </p:nvSpPr>
        <p:spPr>
          <a:xfrm>
            <a:off x="2612385" y="488457"/>
            <a:ext cx="1858201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INMATERIALES CULTURALES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DELL</dc:creator>
</cp:coreProperties>
</file>