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hQK2NumcDlXA0LWssNYhRJ3yZk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0" name="Google Shape;20;p1"/>
          <p:cNvSpPr txBox="1"/>
          <p:nvPr>
            <p:ph idx="12" type="sldNum"/>
          </p:nvPr>
        </p:nvSpPr>
        <p:spPr>
          <a:xfrm>
            <a:off x="0" y="2643188"/>
            <a:ext cx="446175" cy="548775"/>
          </a:xfrm>
          <a:prstGeom prst="rect">
            <a:avLst/>
          </a:prstGeom>
          <a:noFill/>
          <a:ln>
            <a:noFill/>
          </a:ln>
        </p:spPr>
        <p:txBody>
          <a:bodyPr anchorCtr="0" anchor="ctr" bIns="68550" lIns="68550" spcFirstLastPara="1" rIns="68550" wrap="square" tIns="68550">
            <a:noAutofit/>
          </a:bodyPr>
          <a:lstStyle/>
          <a:p>
            <a:pPr indent="0" lvl="0" marL="0" marR="0" rtl="0" algn="ctr">
              <a:lnSpc>
                <a:spcPct val="100000"/>
              </a:lnSpc>
              <a:spcBef>
                <a:spcPts val="0"/>
              </a:spcBef>
              <a:spcAft>
                <a:spcPts val="0"/>
              </a:spcAft>
              <a:buClr>
                <a:srgbClr val="000000"/>
              </a:buClr>
              <a:buSzPts val="975"/>
              <a:buFont typeface="Arial"/>
              <a:buNone/>
            </a:pPr>
            <a:fld id="{00000000-1234-1234-1234-123412341234}" type="slidenum">
              <a:rPr b="1" i="0" lang="es-MX" sz="975" u="none" cap="none" strike="noStrike">
                <a:solidFill>
                  <a:srgbClr val="FFFFFF"/>
                </a:solidFill>
                <a:latin typeface="Roboto"/>
                <a:ea typeface="Roboto"/>
                <a:cs typeface="Roboto"/>
                <a:sym typeface="Roboto"/>
              </a:rPr>
              <a:t>‹#›</a:t>
            </a:fld>
            <a:endParaRPr b="1" i="0" sz="975" u="none" cap="none" strike="noStrike">
              <a:solidFill>
                <a:srgbClr val="FFFFFF"/>
              </a:solidFill>
              <a:latin typeface="Roboto"/>
              <a:ea typeface="Roboto"/>
              <a:cs typeface="Roboto"/>
              <a:sym typeface="Roboto"/>
            </a:endParaRPr>
          </a:p>
        </p:txBody>
      </p:sp>
      <p:pic>
        <p:nvPicPr>
          <p:cNvPr id="21" name="Google Shape;21;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2" name="Google Shape;22;p1"/>
          <p:cNvSpPr/>
          <p:nvPr/>
        </p:nvSpPr>
        <p:spPr>
          <a:xfrm>
            <a:off x="729381" y="540551"/>
            <a:ext cx="4204126"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ICAT-TLAH1</a:t>
            </a:r>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USOS SOCIALES  </a:t>
            </a:r>
            <a:endParaRPr/>
          </a:p>
        </p:txBody>
      </p:sp>
      <p:sp>
        <p:nvSpPr>
          <p:cNvPr id="23" name="Google Shape;23;p1"/>
          <p:cNvSpPr/>
          <p:nvPr/>
        </p:nvSpPr>
        <p:spPr>
          <a:xfrm>
            <a:off x="458277" y="1377170"/>
            <a:ext cx="3929643"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Times New Roman"/>
              <a:ea typeface="Times New Roman"/>
              <a:cs typeface="Times New Roman"/>
              <a:sym typeface="Times New Roman"/>
            </a:endParaRPr>
          </a:p>
        </p:txBody>
      </p:sp>
      <p:sp>
        <p:nvSpPr>
          <p:cNvPr id="24" name="Google Shape;24;p1"/>
          <p:cNvSpPr/>
          <p:nvPr/>
        </p:nvSpPr>
        <p:spPr>
          <a:xfrm>
            <a:off x="459274" y="2263656"/>
            <a:ext cx="1285849" cy="624627"/>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imes New Roman"/>
              <a:ea typeface="Times New Roman"/>
              <a:cs typeface="Times New Roman"/>
              <a:sym typeface="Times New Roman"/>
            </a:endParaRPr>
          </a:p>
        </p:txBody>
      </p:sp>
      <p:sp>
        <p:nvSpPr>
          <p:cNvPr id="25" name="Google Shape;25;p1"/>
          <p:cNvSpPr/>
          <p:nvPr/>
        </p:nvSpPr>
        <p:spPr>
          <a:xfrm>
            <a:off x="422250" y="2262801"/>
            <a:ext cx="48603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Clima:</a:t>
            </a:r>
            <a:endParaRPr/>
          </a:p>
        </p:txBody>
      </p:sp>
      <p:sp>
        <p:nvSpPr>
          <p:cNvPr id="26" name="Google Shape;26;p1"/>
          <p:cNvSpPr/>
          <p:nvPr/>
        </p:nvSpPr>
        <p:spPr>
          <a:xfrm>
            <a:off x="422250" y="1810384"/>
            <a:ext cx="131318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Ubicación y Localización:</a:t>
            </a:r>
            <a:endParaRPr/>
          </a:p>
        </p:txBody>
      </p:sp>
      <p:sp>
        <p:nvSpPr>
          <p:cNvPr id="27" name="Google Shape;27;p1"/>
          <p:cNvSpPr/>
          <p:nvPr/>
        </p:nvSpPr>
        <p:spPr>
          <a:xfrm>
            <a:off x="434872" y="1367638"/>
            <a:ext cx="99257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Nombre del lugar:</a:t>
            </a:r>
            <a:endParaRPr/>
          </a:p>
        </p:txBody>
      </p:sp>
      <p:sp>
        <p:nvSpPr>
          <p:cNvPr id="28" name="Google Shape;28;p1"/>
          <p:cNvSpPr/>
          <p:nvPr/>
        </p:nvSpPr>
        <p:spPr>
          <a:xfrm>
            <a:off x="4424884" y="1377169"/>
            <a:ext cx="2043338" cy="178643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imes New Roman"/>
              <a:ea typeface="Times New Roman"/>
              <a:cs typeface="Times New Roman"/>
              <a:sym typeface="Times New Roman"/>
            </a:endParaRPr>
          </a:p>
        </p:txBody>
      </p:sp>
      <p:sp>
        <p:nvSpPr>
          <p:cNvPr id="29" name="Google Shape;29;p1"/>
          <p:cNvSpPr/>
          <p:nvPr/>
        </p:nvSpPr>
        <p:spPr>
          <a:xfrm>
            <a:off x="458279" y="2938636"/>
            <a:ext cx="3928646" cy="197944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imes New Roman"/>
              <a:ea typeface="Times New Roman"/>
              <a:cs typeface="Times New Roman"/>
              <a:sym typeface="Times New Roman"/>
            </a:endParaRPr>
          </a:p>
        </p:txBody>
      </p:sp>
      <p:sp>
        <p:nvSpPr>
          <p:cNvPr id="30" name="Google Shape;30;p1"/>
          <p:cNvSpPr/>
          <p:nvPr/>
        </p:nvSpPr>
        <p:spPr>
          <a:xfrm>
            <a:off x="4424884" y="381616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imes New Roman"/>
              <a:ea typeface="Times New Roman"/>
              <a:cs typeface="Times New Roman"/>
              <a:sym typeface="Times New Roman"/>
            </a:endParaRPr>
          </a:p>
        </p:txBody>
      </p:sp>
      <p:sp>
        <p:nvSpPr>
          <p:cNvPr id="31" name="Google Shape;31;p1"/>
          <p:cNvSpPr/>
          <p:nvPr/>
        </p:nvSpPr>
        <p:spPr>
          <a:xfrm>
            <a:off x="4386925" y="3813894"/>
            <a:ext cx="55015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Lengua:</a:t>
            </a:r>
            <a:endParaRPr/>
          </a:p>
        </p:txBody>
      </p:sp>
      <p:sp>
        <p:nvSpPr>
          <p:cNvPr id="32" name="Google Shape;32;p1"/>
          <p:cNvSpPr/>
          <p:nvPr/>
        </p:nvSpPr>
        <p:spPr>
          <a:xfrm>
            <a:off x="458278"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imes New Roman"/>
              <a:ea typeface="Times New Roman"/>
              <a:cs typeface="Times New Roman"/>
              <a:sym typeface="Times New Roman"/>
            </a:endParaRPr>
          </a:p>
        </p:txBody>
      </p:sp>
      <p:sp>
        <p:nvSpPr>
          <p:cNvPr id="33" name="Google Shape;33;p1"/>
          <p:cNvSpPr/>
          <p:nvPr/>
        </p:nvSpPr>
        <p:spPr>
          <a:xfrm>
            <a:off x="432504" y="4968429"/>
            <a:ext cx="124622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Justificación:</a:t>
            </a:r>
            <a:endParaRPr/>
          </a:p>
        </p:txBody>
      </p:sp>
      <p:sp>
        <p:nvSpPr>
          <p:cNvPr id="34" name="Google Shape;34;p1"/>
          <p:cNvSpPr/>
          <p:nvPr/>
        </p:nvSpPr>
        <p:spPr>
          <a:xfrm>
            <a:off x="4424884" y="3216183"/>
            <a:ext cx="2043339" cy="52917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Subcategoría:</a:t>
            </a:r>
            <a:endParaRPr/>
          </a:p>
          <a:p>
            <a:pPr indent="0" lvl="0" marL="0" marR="0" rtl="0" algn="l">
              <a:lnSpc>
                <a:spcPct val="100000"/>
              </a:lnSpc>
              <a:spcBef>
                <a:spcPts val="0"/>
              </a:spcBef>
              <a:spcAft>
                <a:spcPts val="0"/>
              </a:spcAft>
              <a:buClr>
                <a:srgbClr val="000000"/>
              </a:buClr>
              <a:buSzPts val="800"/>
              <a:buFont typeface="Arial"/>
              <a:buNone/>
            </a:pPr>
            <a:r>
              <a:t/>
            </a:r>
            <a:endParaRPr b="1" i="0" sz="800" u="none" cap="none" strike="noStrike">
              <a:solidFill>
                <a:srgbClr val="000000"/>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  </a:t>
            </a:r>
            <a:r>
              <a:rPr b="0" i="0" lang="es-MX" sz="800" u="none" cap="none" strike="noStrike">
                <a:solidFill>
                  <a:srgbClr val="000000"/>
                </a:solidFill>
                <a:latin typeface="Times New Roman"/>
                <a:ea typeface="Times New Roman"/>
                <a:cs typeface="Times New Roman"/>
                <a:sym typeface="Times New Roman"/>
              </a:rPr>
              <a:t>Usos Sociales </a:t>
            </a:r>
            <a:endParaRPr/>
          </a:p>
        </p:txBody>
      </p:sp>
      <p:sp>
        <p:nvSpPr>
          <p:cNvPr id="35" name="Google Shape;35;p1"/>
          <p:cNvSpPr/>
          <p:nvPr/>
        </p:nvSpPr>
        <p:spPr>
          <a:xfrm>
            <a:off x="1427451" y="1471041"/>
            <a:ext cx="110959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Tlahuelilpan, Hidalgo.</a:t>
            </a:r>
            <a:endParaRPr/>
          </a:p>
        </p:txBody>
      </p:sp>
      <p:sp>
        <p:nvSpPr>
          <p:cNvPr id="36" name="Google Shape;36;p1"/>
          <p:cNvSpPr/>
          <p:nvPr/>
        </p:nvSpPr>
        <p:spPr>
          <a:xfrm>
            <a:off x="1626786" y="1915735"/>
            <a:ext cx="2729313"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HGO 30 30, La Ranchería, Centro, 42780 Tlahuelilpan, Hgo.</a:t>
            </a:r>
            <a:endParaRPr/>
          </a:p>
        </p:txBody>
      </p:sp>
      <p:sp>
        <p:nvSpPr>
          <p:cNvPr id="37" name="Google Shape;37;p1"/>
          <p:cNvSpPr/>
          <p:nvPr/>
        </p:nvSpPr>
        <p:spPr>
          <a:xfrm>
            <a:off x="4386925" y="4393876"/>
            <a:ext cx="383438"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Uso:</a:t>
            </a:r>
            <a:endParaRPr/>
          </a:p>
        </p:txBody>
      </p:sp>
      <p:sp>
        <p:nvSpPr>
          <p:cNvPr id="38" name="Google Shape;38;p1"/>
          <p:cNvSpPr/>
          <p:nvPr/>
        </p:nvSpPr>
        <p:spPr>
          <a:xfrm>
            <a:off x="554622" y="5257520"/>
            <a:ext cx="2764311" cy="243143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Las enchiladas no son originarias de Tlahuelilpan, se derivan de la tortilla, cuyo origen se remonta a las civilizaciones precolombinas de Mesoamérica. Para algunos historiadores, las enchiladas fueron conocidas en el México Independiente cuando Miguel Hidalgo, Vicente Guerrero y José María Morelos viajaban por el territorio mexicano. </a:t>
            </a:r>
            <a:endParaRPr/>
          </a:p>
          <a:p>
            <a:pPr indent="0" lvl="0" marL="0" marR="0" rtl="0" algn="just">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El municipio de Tlahuelilpan es uno de los ochenta y cuatro municipios que conforman el estado de Hidalgo, en México, las enchiladas son un platillo típico no solo de Tlahuelilpan si no dentro del estado, la comida del lugar se distingue por ser de muy buen sabor.</a:t>
            </a:r>
            <a:endParaRPr/>
          </a:p>
          <a:p>
            <a:pPr indent="0" lvl="0" marL="0" marR="0" rtl="0" algn="just">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Es un platillo del que se disfruta mucho en este municipio, atrapa a los visitantes y a los residentes invitándolos a regresar, también es un platillo que se puede degustar en la mañana, la tarde o la noche. En el municipio hay distintos negocios que se dedican a la venta de estos antojitos ayudando a la economía de los residentes. </a:t>
            </a:r>
            <a:endParaRPr/>
          </a:p>
        </p:txBody>
      </p:sp>
      <p:sp>
        <p:nvSpPr>
          <p:cNvPr id="39" name="Google Shape;39;p1"/>
          <p:cNvSpPr/>
          <p:nvPr/>
        </p:nvSpPr>
        <p:spPr>
          <a:xfrm>
            <a:off x="1785733" y="2261140"/>
            <a:ext cx="2602187" cy="299126"/>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Times New Roman"/>
              <a:ea typeface="Times New Roman"/>
              <a:cs typeface="Times New Roman"/>
              <a:sym typeface="Times New Roman"/>
            </a:endParaRPr>
          </a:p>
        </p:txBody>
      </p:sp>
      <p:sp>
        <p:nvSpPr>
          <p:cNvPr id="40" name="Google Shape;40;p1"/>
          <p:cNvSpPr/>
          <p:nvPr/>
        </p:nvSpPr>
        <p:spPr>
          <a:xfrm>
            <a:off x="1753946" y="2302981"/>
            <a:ext cx="262054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Coordenadas</a:t>
            </a:r>
            <a:r>
              <a:rPr b="0" i="0" lang="es-MX" sz="800" u="none" cap="none" strike="noStrike">
                <a:solidFill>
                  <a:srgbClr val="000000"/>
                </a:solidFill>
                <a:latin typeface="Arial"/>
                <a:ea typeface="Arial"/>
                <a:cs typeface="Arial"/>
                <a:sym typeface="Arial"/>
              </a:rPr>
              <a:t>: 20°07'57.6"N 99°14'04.5"W</a:t>
            </a:r>
            <a:r>
              <a:rPr b="0" i="0" lang="es-MX" sz="400" u="none" cap="none" strike="noStrike">
                <a:solidFill>
                  <a:srgbClr val="000000"/>
                </a:solidFill>
                <a:latin typeface="Arial"/>
                <a:ea typeface="Arial"/>
                <a:cs typeface="Arial"/>
                <a:sym typeface="Arial"/>
              </a:rPr>
              <a:t> </a:t>
            </a:r>
            <a:endParaRPr b="0" i="0" sz="800" u="none" cap="none" strike="noStrike">
              <a:solidFill>
                <a:srgbClr val="000000"/>
              </a:solidFill>
              <a:latin typeface="Arial"/>
              <a:ea typeface="Arial"/>
              <a:cs typeface="Arial"/>
              <a:sym typeface="Arial"/>
            </a:endParaRPr>
          </a:p>
        </p:txBody>
      </p:sp>
      <p:sp>
        <p:nvSpPr>
          <p:cNvPr id="41" name="Google Shape;41;p1"/>
          <p:cNvSpPr/>
          <p:nvPr/>
        </p:nvSpPr>
        <p:spPr>
          <a:xfrm>
            <a:off x="420320" y="2957788"/>
            <a:ext cx="3864078" cy="19389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Descripción contextual (social, ambiental, cultural): </a:t>
            </a:r>
            <a:endParaRPr/>
          </a:p>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Tlahuelilpan se considera dentro de los municipios metropolitanos de la zona metropolitana de Tula, integrada también por los municipios de Tula de Allende, Atitalaquia, Atotonilco de Tula y Tlaxcoapan, siendo Tula de Allende el municipio central. De acuerdo a los resultados que presentó el Censo Población y Vivienda 2020 del INEGI, el municipio cuenta con un total de 19 067 habitantes, siendo 9304 hombres y 9763 mujeres.</a:t>
            </a:r>
            <a:endParaRPr/>
          </a:p>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La flora </a:t>
            </a:r>
            <a:r>
              <a:rPr lang="es-MX" sz="800">
                <a:latin typeface="Times New Roman"/>
                <a:ea typeface="Times New Roman"/>
                <a:cs typeface="Times New Roman"/>
                <a:sym typeface="Times New Roman"/>
              </a:rPr>
              <a:t>está</a:t>
            </a:r>
            <a:r>
              <a:rPr b="0" i="0" lang="es-MX" sz="800" u="none" cap="none" strike="noStrike">
                <a:solidFill>
                  <a:srgbClr val="000000"/>
                </a:solidFill>
                <a:latin typeface="Times New Roman"/>
                <a:ea typeface="Times New Roman"/>
                <a:cs typeface="Times New Roman"/>
                <a:sym typeface="Times New Roman"/>
              </a:rPr>
              <a:t> compuesta por matorral espinoso con formaciones de tipo sabana, cuenta con algunos sabinos de monumentales dimensiones, además de </a:t>
            </a:r>
            <a:r>
              <a:rPr lang="es-MX" sz="800">
                <a:latin typeface="Times New Roman"/>
                <a:ea typeface="Times New Roman"/>
                <a:cs typeface="Times New Roman"/>
                <a:sym typeface="Times New Roman"/>
              </a:rPr>
              <a:t>ahuehuetes</a:t>
            </a:r>
            <a:r>
              <a:rPr b="0" i="0" lang="es-MX" sz="800" u="none" cap="none" strike="noStrike">
                <a:solidFill>
                  <a:srgbClr val="000000"/>
                </a:solidFill>
                <a:latin typeface="Times New Roman"/>
                <a:ea typeface="Times New Roman"/>
                <a:cs typeface="Times New Roman"/>
                <a:sym typeface="Times New Roman"/>
              </a:rPr>
              <a:t>, eucaliptos y pirules, su flora silvestre, presenta  nopales, magueyes, huizaches y cardos. </a:t>
            </a:r>
            <a:endParaRPr/>
          </a:p>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Su fauna está compuesta por pequeños animales, como tlacuaches, zorrillos, liebres, conejos, ardillas, serpientes coralillo y cascabel, lagartijas, pájaros de diferentes especies y algunas que otras aves de pintorescos colores, camaleones, ratones de campo, insectos y una notable variedad de arácnidos.</a:t>
            </a:r>
            <a:endParaRPr/>
          </a:p>
        </p:txBody>
      </p:sp>
      <p:sp>
        <p:nvSpPr>
          <p:cNvPr id="42" name="Google Shape;42;p1"/>
          <p:cNvSpPr/>
          <p:nvPr/>
        </p:nvSpPr>
        <p:spPr>
          <a:xfrm>
            <a:off x="1782087" y="2604540"/>
            <a:ext cx="2605834" cy="28374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Temperatura:</a:t>
            </a:r>
            <a:r>
              <a:rPr b="0" i="0" lang="es-MX" sz="800" u="none" cap="none" strike="noStrike">
                <a:solidFill>
                  <a:srgbClr val="000000"/>
                </a:solidFill>
                <a:latin typeface="Times New Roman"/>
                <a:ea typeface="Times New Roman"/>
                <a:cs typeface="Times New Roman"/>
                <a:sym typeface="Times New Roman"/>
              </a:rPr>
              <a:t> Media anual de alrededor de los 17°C</a:t>
            </a:r>
            <a:endParaRPr/>
          </a:p>
        </p:txBody>
      </p:sp>
      <p:sp>
        <p:nvSpPr>
          <p:cNvPr id="43" name="Google Shape;43;p1"/>
          <p:cNvSpPr/>
          <p:nvPr/>
        </p:nvSpPr>
        <p:spPr>
          <a:xfrm>
            <a:off x="4768962" y="4049497"/>
            <a:ext cx="1601010"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Otomí y </a:t>
            </a:r>
            <a:r>
              <a:rPr lang="es-MX" sz="800">
                <a:latin typeface="Times New Roman"/>
                <a:ea typeface="Times New Roman"/>
                <a:cs typeface="Times New Roman"/>
                <a:sym typeface="Times New Roman"/>
              </a:rPr>
              <a:t>Náhuatl</a:t>
            </a:r>
            <a:r>
              <a:rPr b="0" i="0" lang="es-MX" sz="800" u="none" cap="none" strike="noStrike">
                <a:solidFill>
                  <a:srgbClr val="000000"/>
                </a:solidFill>
                <a:latin typeface="Times New Roman"/>
                <a:ea typeface="Times New Roman"/>
                <a:cs typeface="Times New Roman"/>
                <a:sym typeface="Times New Roman"/>
              </a:rPr>
              <a:t>.</a:t>
            </a:r>
            <a:endParaRPr/>
          </a:p>
        </p:txBody>
      </p:sp>
      <p:sp>
        <p:nvSpPr>
          <p:cNvPr id="44" name="Google Shape;44;p1"/>
          <p:cNvSpPr/>
          <p:nvPr/>
        </p:nvSpPr>
        <p:spPr>
          <a:xfrm>
            <a:off x="3485777"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imes New Roman"/>
              <a:ea typeface="Times New Roman"/>
              <a:cs typeface="Times New Roman"/>
              <a:sym typeface="Times New Roman"/>
            </a:endParaRPr>
          </a:p>
        </p:txBody>
      </p:sp>
      <p:sp>
        <p:nvSpPr>
          <p:cNvPr id="45" name="Google Shape;45;p1"/>
          <p:cNvSpPr/>
          <p:nvPr/>
        </p:nvSpPr>
        <p:spPr>
          <a:xfrm>
            <a:off x="3466497" y="4990674"/>
            <a:ext cx="124622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Localización :</a:t>
            </a:r>
            <a:endParaRPr/>
          </a:p>
        </p:txBody>
      </p:sp>
      <p:pic>
        <p:nvPicPr>
          <p:cNvPr id="46" name="Google Shape;46;p1"/>
          <p:cNvPicPr preferRelativeResize="0"/>
          <p:nvPr/>
        </p:nvPicPr>
        <p:blipFill rotWithShape="1">
          <a:blip r:embed="rId4">
            <a:alphaModFix/>
          </a:blip>
          <a:srcRect b="0" l="0" r="0" t="0"/>
          <a:stretch/>
        </p:blipFill>
        <p:spPr>
          <a:xfrm>
            <a:off x="5511631" y="189063"/>
            <a:ext cx="628366" cy="677457"/>
          </a:xfrm>
          <a:prstGeom prst="rect">
            <a:avLst/>
          </a:prstGeom>
          <a:noFill/>
          <a:ln>
            <a:noFill/>
          </a:ln>
        </p:spPr>
      </p:pic>
      <p:sp>
        <p:nvSpPr>
          <p:cNvPr id="47" name="Google Shape;47;p1"/>
          <p:cNvSpPr/>
          <p:nvPr/>
        </p:nvSpPr>
        <p:spPr>
          <a:xfrm>
            <a:off x="1879164" y="210762"/>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48" name="Google Shape;48;p1"/>
          <p:cNvSpPr/>
          <p:nvPr/>
        </p:nvSpPr>
        <p:spPr>
          <a:xfrm>
            <a:off x="5915202" y="834126"/>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49" name="Google Shape;49;p1"/>
          <p:cNvPicPr preferRelativeResize="0"/>
          <p:nvPr/>
        </p:nvPicPr>
        <p:blipFill rotWithShape="1">
          <a:blip r:embed="rId5">
            <a:alphaModFix/>
          </a:blip>
          <a:srcRect b="0" l="0" r="0" t="0"/>
          <a:stretch/>
        </p:blipFill>
        <p:spPr>
          <a:xfrm>
            <a:off x="6139997" y="316196"/>
            <a:ext cx="443978" cy="364201"/>
          </a:xfrm>
          <a:prstGeom prst="rect">
            <a:avLst/>
          </a:prstGeom>
          <a:noFill/>
          <a:ln>
            <a:noFill/>
          </a:ln>
        </p:spPr>
      </p:pic>
      <p:sp>
        <p:nvSpPr>
          <p:cNvPr id="50" name="Google Shape;50;p1"/>
          <p:cNvSpPr/>
          <p:nvPr/>
        </p:nvSpPr>
        <p:spPr>
          <a:xfrm>
            <a:off x="458278" y="1817350"/>
            <a:ext cx="3929642"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Times New Roman"/>
              <a:ea typeface="Times New Roman"/>
              <a:cs typeface="Times New Roman"/>
              <a:sym typeface="Times New Roman"/>
            </a:endParaRPr>
          </a:p>
        </p:txBody>
      </p:sp>
      <p:sp>
        <p:nvSpPr>
          <p:cNvPr id="51" name="Google Shape;51;p1"/>
          <p:cNvSpPr/>
          <p:nvPr/>
        </p:nvSpPr>
        <p:spPr>
          <a:xfrm>
            <a:off x="4424884" y="439941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imes New Roman"/>
              <a:ea typeface="Times New Roman"/>
              <a:cs typeface="Times New Roman"/>
              <a:sym typeface="Times New Roman"/>
            </a:endParaRPr>
          </a:p>
        </p:txBody>
      </p:sp>
      <p:sp>
        <p:nvSpPr>
          <p:cNvPr id="52" name="Google Shape;52;p1"/>
          <p:cNvSpPr/>
          <p:nvPr/>
        </p:nvSpPr>
        <p:spPr>
          <a:xfrm>
            <a:off x="4768962" y="4627206"/>
            <a:ext cx="1601010"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Cultural </a:t>
            </a:r>
            <a:endParaRPr/>
          </a:p>
        </p:txBody>
      </p:sp>
      <p:sp>
        <p:nvSpPr>
          <p:cNvPr id="53" name="Google Shape;53;p1"/>
          <p:cNvSpPr/>
          <p:nvPr/>
        </p:nvSpPr>
        <p:spPr>
          <a:xfrm>
            <a:off x="2831444" y="524371"/>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a:p>
        </p:txBody>
      </p:sp>
      <p:sp>
        <p:nvSpPr>
          <p:cNvPr id="54" name="Google Shape;54;p1"/>
          <p:cNvSpPr txBox="1"/>
          <p:nvPr/>
        </p:nvSpPr>
        <p:spPr>
          <a:xfrm>
            <a:off x="586434" y="2460644"/>
            <a:ext cx="104035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Semiseco templado</a:t>
            </a:r>
            <a:endParaRPr/>
          </a:p>
        </p:txBody>
      </p:sp>
      <p:pic>
        <p:nvPicPr>
          <p:cNvPr id="55" name="Google Shape;55;p1"/>
          <p:cNvPicPr preferRelativeResize="0"/>
          <p:nvPr/>
        </p:nvPicPr>
        <p:blipFill rotWithShape="1">
          <a:blip r:embed="rId6">
            <a:alphaModFix/>
          </a:blip>
          <a:srcRect b="23948" l="56573" r="13747" t="29789"/>
          <a:stretch/>
        </p:blipFill>
        <p:spPr>
          <a:xfrm>
            <a:off x="4477523" y="1411947"/>
            <a:ext cx="1938059" cy="1698385"/>
          </a:xfrm>
          <a:prstGeom prst="rect">
            <a:avLst/>
          </a:prstGeom>
          <a:noFill/>
          <a:ln>
            <a:noFill/>
          </a:ln>
        </p:spPr>
      </p:pic>
      <p:pic>
        <p:nvPicPr>
          <p:cNvPr id="56" name="Google Shape;56;p1"/>
          <p:cNvPicPr preferRelativeResize="0"/>
          <p:nvPr/>
        </p:nvPicPr>
        <p:blipFill rotWithShape="1">
          <a:blip r:embed="rId7">
            <a:alphaModFix/>
          </a:blip>
          <a:srcRect b="21328" l="21737" r="13745" t="8988"/>
          <a:stretch/>
        </p:blipFill>
        <p:spPr>
          <a:xfrm>
            <a:off x="3598985" y="5772038"/>
            <a:ext cx="2800737" cy="170077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