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3"/>
  </p:sldMasterIdLst>
  <p:notesMasterIdLst>
    <p:notesMasterId r:id="rId4"/>
  </p:notesMasterIdLst>
  <p:sldIdLst>
    <p:sldId id="256" r:id="rId5"/>
    <p:sldId id="257" r:id="rId6"/>
    <p:sldId id="258" r:id="rId7"/>
  </p:sldIdLst>
  <p:sldSz cy="9144000" cx="6858000"/>
  <p:notesSz cx="6858000" cy="9144000"/>
  <p:embeddedFontLst>
    <p:embeddedFont>
      <p:font typeface="Dosis"/>
      <p:regular r:id="rId8"/>
      <p:bold r:id="rId9"/>
    </p:embeddedFont>
    <p:embeddedFont>
      <p:font typeface="Roboto"/>
      <p:regular r:id="rId10"/>
      <p:bold r:id="rId11"/>
      <p:italic r:id="rId12"/>
      <p:boldItalic r:id="rId1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14" roundtripDataSignature="AMtx7mgyyGN1Mb4vgRwtXjWay5ea7u0S6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font" Target="fonts/Roboto-bold.fntdata"/><Relationship Id="rId10" Type="http://schemas.openxmlformats.org/officeDocument/2006/relationships/font" Target="fonts/Roboto-regular.fntdata"/><Relationship Id="rId13" Type="http://schemas.openxmlformats.org/officeDocument/2006/relationships/font" Target="fonts/Roboto-boldItalic.fntdata"/><Relationship Id="rId12" Type="http://schemas.openxmlformats.org/officeDocument/2006/relationships/font" Target="fonts/Roboto-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font" Target="fonts/Dosis-bold.fntdata"/><Relationship Id="rId14" Type="http://customschemas.google.com/relationships/presentationmetadata" Target="metadata"/><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font" Target="fonts/Dosis-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 name="Shape 15"/>
        <p:cNvGrpSpPr/>
        <p:nvPr/>
      </p:nvGrpSpPr>
      <p:grpSpPr>
        <a:xfrm>
          <a:off x="0" y="0"/>
          <a:ext cx="0" cy="0"/>
          <a:chOff x="0" y="0"/>
          <a:chExt cx="0" cy="0"/>
        </a:xfrm>
      </p:grpSpPr>
      <p:sp>
        <p:nvSpPr>
          <p:cNvPr id="16" name="Google Shape;16;p1: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 name="Google Shape;17;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 name="Shape 33"/>
        <p:cNvGrpSpPr/>
        <p:nvPr/>
      </p:nvGrpSpPr>
      <p:grpSpPr>
        <a:xfrm>
          <a:off x="0" y="0"/>
          <a:ext cx="0" cy="0"/>
          <a:chOff x="0" y="0"/>
          <a:chExt cx="0" cy="0"/>
        </a:xfrm>
      </p:grpSpPr>
      <p:sp>
        <p:nvSpPr>
          <p:cNvPr id="34" name="Google Shape;34;p2: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 name="Google Shape;3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 name="Shape 47"/>
        <p:cNvGrpSpPr/>
        <p:nvPr/>
      </p:nvGrpSpPr>
      <p:grpSpPr>
        <a:xfrm>
          <a:off x="0" y="0"/>
          <a:ext cx="0" cy="0"/>
          <a:chOff x="0" y="0"/>
          <a:chExt cx="0" cy="0"/>
        </a:xfrm>
      </p:grpSpPr>
      <p:sp>
        <p:nvSpPr>
          <p:cNvPr id="48" name="Google Shape;48;p3:notes"/>
          <p:cNvSpPr/>
          <p:nvPr>
            <p:ph idx="2" type="sldImg"/>
          </p:nvPr>
        </p:nvSpPr>
        <p:spPr>
          <a:xfrm>
            <a:off x="2143125" y="685800"/>
            <a:ext cx="257175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9" name="Google Shape;49;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 name="Shape 9"/>
        <p:cNvGrpSpPr/>
        <p:nvPr/>
      </p:nvGrpSpPr>
      <p:grpSpPr>
        <a:xfrm>
          <a:off x="0" y="0"/>
          <a:ext cx="0" cy="0"/>
          <a:chOff x="0" y="0"/>
          <a:chExt cx="0" cy="0"/>
        </a:xfrm>
      </p:grpSpPr>
      <p:sp>
        <p:nvSpPr>
          <p:cNvPr id="10" name="Google Shape;10;p5"/>
          <p:cNvSpPr/>
          <p:nvPr/>
        </p:nvSpPr>
        <p:spPr>
          <a:xfrm>
            <a:off x="-41306" y="-67733"/>
            <a:ext cx="2484469" cy="9270489"/>
          </a:xfrm>
          <a:custGeom>
            <a:rect b="b" l="l" r="r" t="t"/>
            <a:pathLst>
              <a:path extrusionOk="0" h="208586" w="132505">
                <a:moveTo>
                  <a:pt x="132505" y="207264"/>
                </a:moveTo>
                <a:lnTo>
                  <a:pt x="25063" y="0"/>
                </a:lnTo>
                <a:lnTo>
                  <a:pt x="0" y="202"/>
                </a:lnTo>
                <a:lnTo>
                  <a:pt x="1322" y="208586"/>
                </a:lnTo>
                <a:close/>
              </a:path>
            </a:pathLst>
          </a:custGeom>
          <a:solidFill>
            <a:srgbClr val="F3F3F3"/>
          </a:solidFill>
          <a:ln>
            <a:noFill/>
          </a:ln>
        </p:spPr>
      </p:sp>
      <p:sp>
        <p:nvSpPr>
          <p:cNvPr id="11" name="Google Shape;11;p5"/>
          <p:cNvSpPr/>
          <p:nvPr/>
        </p:nvSpPr>
        <p:spPr>
          <a:xfrm flipH="1">
            <a:off x="-677653" y="-31219"/>
            <a:ext cx="1319400" cy="1331733"/>
          </a:xfrm>
          <a:prstGeom prst="parallelogram">
            <a:avLst>
              <a:gd fmla="val 51542" name="adj"/>
            </a:avLst>
          </a:prstGeom>
          <a:solidFill>
            <a:srgbClr val="222222"/>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2" name="Google Shape;12;p5"/>
          <p:cNvSpPr/>
          <p:nvPr/>
        </p:nvSpPr>
        <p:spPr>
          <a:xfrm flipH="1">
            <a:off x="354101" y="-16933"/>
            <a:ext cx="388800" cy="1331733"/>
          </a:xfrm>
          <a:prstGeom prst="parallelogram">
            <a:avLst>
              <a:gd fmla="val 75009"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3" name="Google Shape;13;p5"/>
          <p:cNvSpPr/>
          <p:nvPr/>
        </p:nvSpPr>
        <p:spPr>
          <a:xfrm flipH="1">
            <a:off x="742781" y="8757067"/>
            <a:ext cx="6277275" cy="405333"/>
          </a:xfrm>
          <a:prstGeom prst="parallelogram">
            <a:avLst>
              <a:gd fmla="val 51542" name="adj"/>
            </a:avLst>
          </a:prstGeom>
          <a:solidFill>
            <a:srgbClr val="FF8700"/>
          </a:solidFill>
          <a:ln>
            <a:noFill/>
          </a:ln>
        </p:spPr>
        <p:txBody>
          <a:bodyPr anchorCtr="0" anchor="ctr" bIns="68550" lIns="68550" spcFirstLastPara="1" rIns="68550" wrap="square" tIns="68550">
            <a:noAutofit/>
          </a:bodyPr>
          <a:lstStyle/>
          <a:p>
            <a:pPr indent="0" lvl="0" marL="0" marR="0" rtl="0" algn="l">
              <a:lnSpc>
                <a:spcPct val="100000"/>
              </a:lnSpc>
              <a:spcBef>
                <a:spcPts val="0"/>
              </a:spcBef>
              <a:spcAft>
                <a:spcPts val="0"/>
              </a:spcAft>
              <a:buClr>
                <a:srgbClr val="000000"/>
              </a:buClr>
              <a:buSzPts val="1050"/>
              <a:buFont typeface="Arial"/>
              <a:buNone/>
            </a:pPr>
            <a:r>
              <a:t/>
            </a:r>
            <a:endParaRPr b="0" i="0" sz="1050" u="none" cap="none" strike="noStrike">
              <a:solidFill>
                <a:srgbClr val="000000"/>
              </a:solidFill>
              <a:latin typeface="Arial"/>
              <a:ea typeface="Arial"/>
              <a:cs typeface="Arial"/>
              <a:sym typeface="Arial"/>
            </a:endParaRPr>
          </a:p>
        </p:txBody>
      </p:sp>
      <p:sp>
        <p:nvSpPr>
          <p:cNvPr id="14" name="Google Shape;14;p5"/>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1pPr>
            <a:lvl2pPr indent="0" lvl="1"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2pPr>
            <a:lvl3pPr indent="0" lvl="2"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3pPr>
            <a:lvl4pPr indent="0" lvl="3"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4pPr>
            <a:lvl5pPr indent="0" lvl="4"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5pPr>
            <a:lvl6pPr indent="0" lvl="5"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6pPr>
            <a:lvl7pPr indent="0" lvl="6"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7pPr>
            <a:lvl8pPr indent="0" lvl="7"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8pPr>
            <a:lvl9pPr indent="0" lvl="8" marL="0" algn="ctr">
              <a:lnSpc>
                <a:spcPct val="100000"/>
              </a:lnSpc>
              <a:spcBef>
                <a:spcPts val="0"/>
              </a:spcBef>
              <a:spcAft>
                <a:spcPts val="0"/>
              </a:spcAft>
              <a:buSzPts val="975"/>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
    <p:bg>
      <p:bgPr>
        <a:solidFill>
          <a:schemeClr val="lt1"/>
        </a:solidFill>
      </p:bgPr>
    </p:bg>
    <p:spTree>
      <p:nvGrpSpPr>
        <p:cNvPr id="5" name="Shape 5"/>
        <p:cNvGrpSpPr/>
        <p:nvPr/>
      </p:nvGrpSpPr>
      <p:grpSpPr>
        <a:xfrm>
          <a:off x="0" y="0"/>
          <a:ext cx="0" cy="0"/>
          <a:chOff x="0" y="0"/>
          <a:chExt cx="0" cy="0"/>
        </a:xfrm>
      </p:grpSpPr>
      <p:sp>
        <p:nvSpPr>
          <p:cNvPr id="6" name="Google Shape;6;p4"/>
          <p:cNvSpPr txBox="1"/>
          <p:nvPr>
            <p:ph type="title"/>
          </p:nvPr>
        </p:nvSpPr>
        <p:spPr>
          <a:xfrm>
            <a:off x="828675" y="490800"/>
            <a:ext cx="5043375" cy="1331733"/>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1pPr>
            <a:lvl2pPr lvl="1"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2pPr>
            <a:lvl3pPr lvl="2"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3pPr>
            <a:lvl4pPr lvl="3"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4pPr>
            <a:lvl5pPr lvl="4"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5pPr>
            <a:lvl6pPr lvl="5"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6pPr>
            <a:lvl7pPr lvl="6"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7pPr>
            <a:lvl8pPr lvl="7"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8pPr>
            <a:lvl9pPr lvl="8" marR="0" rtl="0" algn="l">
              <a:lnSpc>
                <a:spcPct val="100000"/>
              </a:lnSpc>
              <a:spcBef>
                <a:spcPts val="0"/>
              </a:spcBef>
              <a:spcAft>
                <a:spcPts val="0"/>
              </a:spcAft>
              <a:buClr>
                <a:srgbClr val="FFFFFF"/>
              </a:buClr>
              <a:buSzPts val="2400"/>
              <a:buFont typeface="Dosis"/>
              <a:buNone/>
              <a:defRPr b="0" i="0" sz="2400" u="none" cap="none" strike="noStrike">
                <a:solidFill>
                  <a:srgbClr val="FFFFFF"/>
                </a:solidFill>
                <a:latin typeface="Dosis"/>
                <a:ea typeface="Dosis"/>
                <a:cs typeface="Dosis"/>
                <a:sym typeface="Dosis"/>
              </a:defRPr>
            </a:lvl9pPr>
          </a:lstStyle>
          <a:p/>
        </p:txBody>
      </p:sp>
      <p:sp>
        <p:nvSpPr>
          <p:cNvPr id="7" name="Google Shape;7;p4"/>
          <p:cNvSpPr txBox="1"/>
          <p:nvPr>
            <p:ph idx="1" type="body"/>
          </p:nvPr>
        </p:nvSpPr>
        <p:spPr>
          <a:xfrm>
            <a:off x="828675" y="2133600"/>
            <a:ext cx="5686425" cy="6623467"/>
          </a:xfrm>
          <a:prstGeom prst="rect">
            <a:avLst/>
          </a:prstGeom>
          <a:noFill/>
          <a:ln>
            <a:noFill/>
          </a:ln>
        </p:spPr>
        <p:txBody>
          <a:bodyPr anchorCtr="0" anchor="t" bIns="91425" lIns="91425" spcFirstLastPara="1" rIns="91425" wrap="square" tIns="91425">
            <a:noAutofit/>
          </a:bodyPr>
          <a:lstStyle>
            <a:lvl1pPr indent="-419100" lvl="0" marL="457200" marR="0" rtl="0" algn="l">
              <a:lnSpc>
                <a:spcPct val="100000"/>
              </a:lnSpc>
              <a:spcBef>
                <a:spcPts val="600"/>
              </a:spcBef>
              <a:spcAft>
                <a:spcPts val="0"/>
              </a:spcAft>
              <a:buClr>
                <a:srgbClr val="FF8700"/>
              </a:buClr>
              <a:buSzPts val="3000"/>
              <a:buFont typeface="Roboto"/>
              <a:buChar char="▸"/>
              <a:defRPr b="0" i="0" sz="3000" u="none" cap="none" strike="noStrike">
                <a:solidFill>
                  <a:srgbClr val="222222"/>
                </a:solidFill>
                <a:latin typeface="Roboto"/>
                <a:ea typeface="Roboto"/>
                <a:cs typeface="Roboto"/>
                <a:sym typeface="Roboto"/>
              </a:defRPr>
            </a:lvl1pPr>
            <a:lvl2pPr indent="-381000" lvl="1" marL="9144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2pPr>
            <a:lvl3pPr indent="-381000" lvl="2" marL="1371600" marR="0" rtl="0" algn="l">
              <a:lnSpc>
                <a:spcPct val="100000"/>
              </a:lnSpc>
              <a:spcBef>
                <a:spcPts val="0"/>
              </a:spcBef>
              <a:spcAft>
                <a:spcPts val="0"/>
              </a:spcAft>
              <a:buClr>
                <a:srgbClr val="FF8700"/>
              </a:buClr>
              <a:buSzPts val="2400"/>
              <a:buFont typeface="Roboto"/>
              <a:buChar char="▹"/>
              <a:defRPr b="0" i="0" sz="2400" u="none" cap="none" strike="noStrike">
                <a:solidFill>
                  <a:srgbClr val="222222"/>
                </a:solidFill>
                <a:latin typeface="Roboto"/>
                <a:ea typeface="Roboto"/>
                <a:cs typeface="Roboto"/>
                <a:sym typeface="Roboto"/>
              </a:defRPr>
            </a:lvl3pPr>
            <a:lvl4pPr indent="-342900" lvl="3" marL="1828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4pPr>
            <a:lvl5pPr indent="-342900" lvl="4" marL="22860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5pPr>
            <a:lvl6pPr indent="-342900" lvl="5" marL="27432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6pPr>
            <a:lvl7pPr indent="-342900" lvl="6" marL="32004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7pPr>
            <a:lvl8pPr indent="-342900" lvl="7" marL="36576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8pPr>
            <a:lvl9pPr indent="-342900" lvl="8" marL="4114800" marR="0" rtl="0" algn="l">
              <a:lnSpc>
                <a:spcPct val="100000"/>
              </a:lnSpc>
              <a:spcBef>
                <a:spcPts val="0"/>
              </a:spcBef>
              <a:spcAft>
                <a:spcPts val="0"/>
              </a:spcAft>
              <a:buClr>
                <a:srgbClr val="FF8700"/>
              </a:buClr>
              <a:buSzPts val="1800"/>
              <a:buFont typeface="Roboto"/>
              <a:buChar char="▹"/>
              <a:defRPr b="0" i="0" sz="1800" u="none" cap="none" strike="noStrike">
                <a:solidFill>
                  <a:srgbClr val="222222"/>
                </a:solidFill>
                <a:latin typeface="Roboto"/>
                <a:ea typeface="Roboto"/>
                <a:cs typeface="Roboto"/>
                <a:sym typeface="Roboto"/>
              </a:defRPr>
            </a:lvl9pPr>
          </a:lstStyle>
          <a:p/>
        </p:txBody>
      </p:sp>
      <p:sp>
        <p:nvSpPr>
          <p:cNvPr id="8" name="Google Shape;8;p4"/>
          <p:cNvSpPr txBox="1"/>
          <p:nvPr>
            <p:ph idx="12" type="sldNum"/>
          </p:nvPr>
        </p:nvSpPr>
        <p:spPr>
          <a:xfrm>
            <a:off x="0" y="0"/>
            <a:ext cx="446175" cy="1300800"/>
          </a:xfrm>
          <a:prstGeom prst="rect">
            <a:avLst/>
          </a:prstGeom>
          <a:noFill/>
          <a:ln>
            <a:noFill/>
          </a:ln>
        </p:spPr>
        <p:txBody>
          <a:bodyPr anchorCtr="0" anchor="ctr" bIns="91425" lIns="91425" spcFirstLastPara="1" rIns="91425" wrap="square" tIns="91425">
            <a:noAutofit/>
          </a:bodyPr>
          <a:lstStyle>
            <a:lvl1pPr indent="0" lvl="0"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1pPr>
            <a:lvl2pPr indent="0" lvl="1"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2pPr>
            <a:lvl3pPr indent="0" lvl="2"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3pPr>
            <a:lvl4pPr indent="0" lvl="3"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4pPr>
            <a:lvl5pPr indent="0" lvl="4"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5pPr>
            <a:lvl6pPr indent="0" lvl="5"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6pPr>
            <a:lvl7pPr indent="0" lvl="6"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7pPr>
            <a:lvl8pPr indent="0" lvl="7"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8pPr>
            <a:lvl9pPr indent="0" lvl="8" marL="0" marR="0" rtl="0" algn="ctr">
              <a:lnSpc>
                <a:spcPct val="100000"/>
              </a:lnSpc>
              <a:spcBef>
                <a:spcPts val="0"/>
              </a:spcBef>
              <a:spcAft>
                <a:spcPts val="0"/>
              </a:spcAft>
              <a:buClr>
                <a:srgbClr val="000000"/>
              </a:buClr>
              <a:buSzPts val="975"/>
              <a:buFont typeface="Arial"/>
              <a:buNone/>
              <a:defRPr b="1" i="0" sz="975" u="none" cap="none" strike="noStrike">
                <a:solidFill>
                  <a:srgbClr val="FFFFFF"/>
                </a:solidFill>
                <a:latin typeface="Roboto"/>
                <a:ea typeface="Roboto"/>
                <a:cs typeface="Roboto"/>
                <a:sym typeface="Roboto"/>
              </a:defRPr>
            </a:lvl9pPr>
          </a:lstStyle>
          <a:p>
            <a:pPr indent="0" lvl="0" marL="0" rtl="0" algn="ct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Lst>
  <p:transition>
    <p:fade thruBlk="1"/>
  </p:transition>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1.png"/><Relationship Id="rId5"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 name="Shape 18"/>
        <p:cNvGrpSpPr/>
        <p:nvPr/>
      </p:nvGrpSpPr>
      <p:grpSpPr>
        <a:xfrm>
          <a:off x="0" y="0"/>
          <a:ext cx="0" cy="0"/>
          <a:chOff x="0" y="0"/>
          <a:chExt cx="0" cy="0"/>
        </a:xfrm>
      </p:grpSpPr>
      <p:sp>
        <p:nvSpPr>
          <p:cNvPr id="19" name="Google Shape;19;p1"/>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pic>
        <p:nvPicPr>
          <p:cNvPr id="20" name="Google Shape;20;p1"/>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21" name="Google Shape;21;p1"/>
          <p:cNvSpPr/>
          <p:nvPr/>
        </p:nvSpPr>
        <p:spPr>
          <a:xfrm>
            <a:off x="2682710" y="1221688"/>
            <a:ext cx="142218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ESCAMOLES  </a:t>
            </a:r>
            <a:endParaRPr/>
          </a:p>
        </p:txBody>
      </p:sp>
      <p:sp>
        <p:nvSpPr>
          <p:cNvPr id="22" name="Google Shape;22;p1"/>
          <p:cNvSpPr/>
          <p:nvPr/>
        </p:nvSpPr>
        <p:spPr>
          <a:xfrm>
            <a:off x="300626" y="1752181"/>
            <a:ext cx="3231518"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LUGAR: </a:t>
            </a:r>
            <a:r>
              <a:rPr b="0" i="0" lang="es-MX" sz="1200" u="none" cap="none" strike="noStrike">
                <a:solidFill>
                  <a:schemeClr val="dk1"/>
                </a:solidFill>
                <a:latin typeface="Arial"/>
                <a:ea typeface="Arial"/>
                <a:cs typeface="Arial"/>
                <a:sym typeface="Arial"/>
              </a:rPr>
              <a:t>Tula de Allende </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UBICACIÓN: </a:t>
            </a:r>
            <a:r>
              <a:rPr b="0" i="0" lang="es-MX" sz="1200" u="none" cap="none" strike="noStrike">
                <a:solidFill>
                  <a:schemeClr val="dk1"/>
                </a:solidFill>
                <a:latin typeface="Arial"/>
                <a:ea typeface="Arial"/>
                <a:cs typeface="Arial"/>
                <a:sym typeface="Arial"/>
              </a:rPr>
              <a:t>Centro, Tula de Allende, Hgo.</a:t>
            </a:r>
            <a:endParaRPr/>
          </a:p>
          <a:p>
            <a:pPr indent="0" lvl="0" marL="0" marR="0" rtl="0" algn="l">
              <a:lnSpc>
                <a:spcPct val="100000"/>
              </a:lnSpc>
              <a:spcBef>
                <a:spcPts val="0"/>
              </a:spcBef>
              <a:spcAft>
                <a:spcPts val="0"/>
              </a:spcAft>
              <a:buNone/>
            </a:pPr>
            <a:r>
              <a:rPr b="1" i="0" lang="es-MX" sz="1200" u="none" cap="none" strike="noStrike">
                <a:solidFill>
                  <a:schemeClr val="dk1"/>
                </a:solidFill>
                <a:latin typeface="Arial"/>
                <a:ea typeface="Arial"/>
                <a:cs typeface="Arial"/>
                <a:sym typeface="Arial"/>
              </a:rPr>
              <a:t>COORDENADAS: </a:t>
            </a:r>
            <a:r>
              <a:rPr b="0" i="0" lang="es-MX" sz="1200" u="none" cap="none" strike="noStrike">
                <a:solidFill>
                  <a:schemeClr val="dk1"/>
                </a:solidFill>
                <a:latin typeface="Arial"/>
                <a:ea typeface="Arial"/>
                <a:cs typeface="Arial"/>
                <a:sym typeface="Arial"/>
              </a:rPr>
              <a:t>20°03'06.4"N 99°19'57.6"W</a:t>
            </a:r>
            <a:endParaRPr/>
          </a:p>
        </p:txBody>
      </p:sp>
      <p:sp>
        <p:nvSpPr>
          <p:cNvPr id="23" name="Google Shape;23;p1"/>
          <p:cNvSpPr/>
          <p:nvPr/>
        </p:nvSpPr>
        <p:spPr>
          <a:xfrm>
            <a:off x="357633" y="4082970"/>
            <a:ext cx="6072339" cy="307777"/>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t/>
            </a:r>
            <a:endParaRPr b="0" i="0" sz="1400" u="none" cap="none" strike="noStrike">
              <a:solidFill>
                <a:srgbClr val="000000"/>
              </a:solidFill>
              <a:latin typeface="Arial"/>
              <a:ea typeface="Arial"/>
              <a:cs typeface="Arial"/>
              <a:sym typeface="Arial"/>
            </a:endParaRPr>
          </a:p>
        </p:txBody>
      </p:sp>
      <p:sp>
        <p:nvSpPr>
          <p:cNvPr id="24" name="Google Shape;24;p1"/>
          <p:cNvSpPr/>
          <p:nvPr/>
        </p:nvSpPr>
        <p:spPr>
          <a:xfrm>
            <a:off x="300626" y="3516591"/>
            <a:ext cx="1433406" cy="375552"/>
          </a:xfrm>
          <a:prstGeom prst="rect">
            <a:avLst/>
          </a:prstGeom>
          <a:noFill/>
          <a:ln>
            <a:noFill/>
          </a:ln>
        </p:spPr>
        <p:txBody>
          <a:bodyPr anchorCtr="0" anchor="t" bIns="45700" lIns="91425" spcFirstLastPara="1" rIns="91425" wrap="square" tIns="45700">
            <a:spAutoFit/>
          </a:bodyPr>
          <a:lstStyle/>
          <a:p>
            <a:pPr indent="0" lvl="0" marL="0" marR="0" rtl="0" algn="just">
              <a:lnSpc>
                <a:spcPct val="150000"/>
              </a:lnSpc>
              <a:spcBef>
                <a:spcPts val="0"/>
              </a:spcBef>
              <a:spcAft>
                <a:spcPts val="0"/>
              </a:spcAft>
              <a:buNone/>
            </a:pPr>
            <a:r>
              <a:rPr b="1" i="0" lang="es-MX" sz="1400" u="none" cap="none" strike="noStrike">
                <a:solidFill>
                  <a:srgbClr val="000000"/>
                </a:solidFill>
                <a:latin typeface="Arial"/>
                <a:ea typeface="Arial"/>
                <a:cs typeface="Arial"/>
                <a:sym typeface="Arial"/>
              </a:rPr>
              <a:t>DESCRIPCIÓN</a:t>
            </a:r>
            <a:endParaRPr b="0" i="0" sz="1200" u="none" cap="none" strike="noStrike">
              <a:solidFill>
                <a:srgbClr val="000000"/>
              </a:solidFill>
              <a:latin typeface="Arial"/>
              <a:ea typeface="Arial"/>
              <a:cs typeface="Arial"/>
              <a:sym typeface="Arial"/>
            </a:endParaRPr>
          </a:p>
        </p:txBody>
      </p:sp>
      <p:sp>
        <p:nvSpPr>
          <p:cNvPr id="25" name="Google Shape;25;p1"/>
          <p:cNvSpPr/>
          <p:nvPr/>
        </p:nvSpPr>
        <p:spPr>
          <a:xfrm>
            <a:off x="300626" y="3953615"/>
            <a:ext cx="6151167" cy="39703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Existe variedad de platillos en la alimentación popular como son los nopales con huevo, frijoles con epazote, el mixiote de pollo o carnero, pero el principal es el caviar de Hidalgo los escamoles (huevos de hormigas), también es un platillo exquisito el guiso de los gusanos de maguey, los últimos platillos son de temporada. Por lo general en ocasiones de fiestas hay tamales de carne de res, cerdo y pollo.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los mercados se venden gorditas rellenas de papa, frijoles y otros antojitos de la región.</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escamoles son un platillo típico prehispánico cuyo nombre proviene del náhuatl “azcatl” que significa hormiga y molli que quiere decir “guiso”. Este platillo es muy consumido en la región centro de México y consta de huevecillos de hormiga que se cosechan de marzo a mayo.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Uno de los lugares donde más se practica su “extracción”, además del estado de Tlaxcala, es en el municipio de San Agustín Tlaxiaca, Hidalgo, donde existe la granja Teotlacualli, dedicada al cultivo de este pequeño insecto, en el cual se busca reproducir, desde 2010, estas hormigas (Liometopum Apiculat) cuyas larvas contienen uno de los más altos niveles de proteínas, 68 a 74%, a diferencia del 14 a 17% que contiene la carne. Esto convierte a los escamoles en una gran fuente alimenticia que “aportaría valor añadido a muchos alimentos” y que pueden comerse “como harina en galletas o incluso en dulces”, en esta región de Hidalgo y en las calles del centro de Tula se vende el kilogramo en 750 pesos, mientras que una medida de sardina se oferta en 180 pesos.</a:t>
            </a:r>
            <a:endParaRPr/>
          </a:p>
        </p:txBody>
      </p:sp>
      <p:sp>
        <p:nvSpPr>
          <p:cNvPr id="26" name="Google Shape;26;p1"/>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ICAT-TUL1</a:t>
            </a:r>
            <a:r>
              <a:rPr b="1" i="0" lang="es-MX"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27" name="Google Shape;27;p1"/>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28" name="Google Shape;28;p1"/>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29" name="Google Shape;29;p1"/>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1</a:t>
            </a:r>
            <a:endParaRPr b="0" i="0" sz="1000" u="none" cap="none" strike="noStrike">
              <a:solidFill>
                <a:srgbClr val="000000"/>
              </a:solidFill>
              <a:latin typeface="Arial"/>
              <a:ea typeface="Arial"/>
              <a:cs typeface="Arial"/>
              <a:sym typeface="Arial"/>
            </a:endParaRPr>
          </a:p>
        </p:txBody>
      </p:sp>
      <p:pic>
        <p:nvPicPr>
          <p:cNvPr id="30" name="Google Shape;30;p1"/>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31" name="Google Shape;31;p1"/>
          <p:cNvSpPr/>
          <p:nvPr/>
        </p:nvSpPr>
        <p:spPr>
          <a:xfrm>
            <a:off x="2784951" y="48833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pic>
        <p:nvPicPr>
          <p:cNvPr id="32" name="Google Shape;32;p1"/>
          <p:cNvPicPr preferRelativeResize="0"/>
          <p:nvPr/>
        </p:nvPicPr>
        <p:blipFill rotWithShape="1">
          <a:blip r:embed="rId6">
            <a:alphaModFix/>
          </a:blip>
          <a:srcRect b="0" l="0" r="0" t="0"/>
          <a:stretch/>
        </p:blipFill>
        <p:spPr>
          <a:xfrm>
            <a:off x="3714052" y="1713671"/>
            <a:ext cx="2593101" cy="19448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 name="Shape 36"/>
        <p:cNvGrpSpPr/>
        <p:nvPr/>
      </p:nvGrpSpPr>
      <p:grpSpPr>
        <a:xfrm>
          <a:off x="0" y="0"/>
          <a:ext cx="0" cy="0"/>
          <a:chOff x="0" y="0"/>
          <a:chExt cx="0" cy="0"/>
        </a:xfrm>
      </p:grpSpPr>
      <p:sp>
        <p:nvSpPr>
          <p:cNvPr id="37" name="Google Shape;37;p2"/>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38" name="Google Shape;38;p2"/>
          <p:cNvSpPr/>
          <p:nvPr/>
        </p:nvSpPr>
        <p:spPr>
          <a:xfrm>
            <a:off x="2682710" y="1221688"/>
            <a:ext cx="142218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ESCAMOLES  </a:t>
            </a:r>
            <a:endParaRPr/>
          </a:p>
        </p:txBody>
      </p:sp>
      <p:sp>
        <p:nvSpPr>
          <p:cNvPr id="39" name="Google Shape;39;p2"/>
          <p:cNvSpPr/>
          <p:nvPr/>
        </p:nvSpPr>
        <p:spPr>
          <a:xfrm>
            <a:off x="318218" y="1831182"/>
            <a:ext cx="6151167" cy="569386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Uno de los lugares donde más se practica su “extracción”, además del estado de Tlaxcala, es en el municipio de San Agustín Tlaxiaca, Hidalgo, donde existe la granja Teotlacualli, dedicada al cultivo de este pequeño insecto.</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En Tula de Allende y en las calles del centro de Tula se vende el kilogramo en 750 pesos, mientras que una medida de sardina se oferta en 180 pesos.</a:t>
            </a:r>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periodo o temporada de los escamoles es en los </a:t>
            </a:r>
            <a:r>
              <a:rPr lang="es-MX" sz="1200"/>
              <a:t>meses</a:t>
            </a:r>
            <a:r>
              <a:rPr b="0" i="0" lang="es-MX" sz="1200" u="none" cap="none" strike="noStrike">
                <a:solidFill>
                  <a:srgbClr val="000000"/>
                </a:solidFill>
                <a:latin typeface="Arial"/>
                <a:ea typeface="Arial"/>
                <a:cs typeface="Arial"/>
                <a:sym typeface="Arial"/>
              </a:rPr>
              <a:t> de Marzo y Mayo.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95250" lvl="0" marL="171450" marR="0" rtl="0" algn="just">
              <a:lnSpc>
                <a:spcPct val="100000"/>
              </a:lnSpc>
              <a:spcBef>
                <a:spcPts val="0"/>
              </a:spcBef>
              <a:spcAft>
                <a:spcPts val="0"/>
              </a:spcAft>
              <a:buClr>
                <a:srgbClr val="000000"/>
              </a:buClr>
              <a:buSzPts val="1200"/>
              <a:buFont typeface="Arial"/>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INGREDIENTES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1 kilo de escamoles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250 gramos de mantequilla</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1 cebolla mediana finamente picada</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2 dientes de ajo finamente picados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3 chiles serranos finamente picados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4 cucharadas de epazote </a:t>
            </a:r>
            <a:r>
              <a:rPr lang="es-MX" sz="1200"/>
              <a:t>picado</a:t>
            </a:r>
            <a:r>
              <a:rPr b="0" i="0" lang="es-MX" sz="1200" u="none" cap="none" strike="noStrike">
                <a:solidFill>
                  <a:srgbClr val="000000"/>
                </a:solidFill>
                <a:latin typeface="Arial"/>
                <a:ea typeface="Arial"/>
                <a:cs typeface="Arial"/>
                <a:sym typeface="Arial"/>
              </a:rPr>
              <a:t>.</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PREPARACIÓN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Primero lava muy bien los escamoles, después deja que escurran y retira las hormigas que puedan haberse quedado.</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En la mantequilla caliente acitrona la cebolla, el ajo y los chiles.</a:t>
            </a:r>
            <a:endParaRPr/>
          </a:p>
          <a:p>
            <a:pPr indent="-171450" lvl="0" marL="171450" marR="0" rtl="0" algn="just">
              <a:lnSpc>
                <a:spcPct val="100000"/>
              </a:lnSpc>
              <a:spcBef>
                <a:spcPts val="0"/>
              </a:spcBef>
              <a:spcAft>
                <a:spcPts val="0"/>
              </a:spcAft>
              <a:buClr>
                <a:srgbClr val="000000"/>
              </a:buClr>
              <a:buSzPts val="1200"/>
              <a:buFont typeface="Arial"/>
              <a:buChar char="•"/>
            </a:pPr>
            <a:r>
              <a:rPr b="0" i="0" lang="es-MX" sz="1200" u="none" cap="none" strike="noStrike">
                <a:solidFill>
                  <a:srgbClr val="000000"/>
                </a:solidFill>
                <a:latin typeface="Arial"/>
                <a:ea typeface="Arial"/>
                <a:cs typeface="Arial"/>
                <a:sym typeface="Arial"/>
              </a:rPr>
              <a:t>Posteriormente, añade los escamoles, el epazote y la sal y sazona todo muy bien.</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PRESENTACIÓN</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escamoles puedes servirlos en una cazuelita de barro y acompañarlos con tortillas recién hechas.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pic>
        <p:nvPicPr>
          <p:cNvPr id="40" name="Google Shape;40;p2"/>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41" name="Google Shape;41;p2"/>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ICAT-TUL1</a:t>
            </a:r>
            <a:r>
              <a:rPr b="1" i="0" lang="es-MX"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42" name="Google Shape;42;p2"/>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43" name="Google Shape;43;p2"/>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44" name="Google Shape;44;p2"/>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2</a:t>
            </a:r>
            <a:endParaRPr b="0" i="0" sz="1000" u="none" cap="none" strike="noStrike">
              <a:solidFill>
                <a:srgbClr val="000000"/>
              </a:solidFill>
              <a:latin typeface="Arial"/>
              <a:ea typeface="Arial"/>
              <a:cs typeface="Arial"/>
              <a:sym typeface="Arial"/>
            </a:endParaRPr>
          </a:p>
        </p:txBody>
      </p:sp>
      <p:pic>
        <p:nvPicPr>
          <p:cNvPr id="45" name="Google Shape;45;p2"/>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46" name="Google Shape;46;p2"/>
          <p:cNvSpPr/>
          <p:nvPr/>
        </p:nvSpPr>
        <p:spPr>
          <a:xfrm>
            <a:off x="2784951" y="48833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 name="Shape 50"/>
        <p:cNvGrpSpPr/>
        <p:nvPr/>
      </p:nvGrpSpPr>
      <p:grpSpPr>
        <a:xfrm>
          <a:off x="0" y="0"/>
          <a:ext cx="0" cy="0"/>
          <a:chOff x="0" y="0"/>
          <a:chExt cx="0" cy="0"/>
        </a:xfrm>
      </p:grpSpPr>
      <p:sp>
        <p:nvSpPr>
          <p:cNvPr id="51" name="Google Shape;51;p3"/>
          <p:cNvSpPr/>
          <p:nvPr/>
        </p:nvSpPr>
        <p:spPr>
          <a:xfrm flipH="1" rot="10800000">
            <a:off x="434872" y="1085262"/>
            <a:ext cx="6149103" cy="45719"/>
          </a:xfrm>
          <a:prstGeom prst="rect">
            <a:avLst/>
          </a:prstGeom>
          <a:solidFill>
            <a:srgbClr val="FF9900"/>
          </a:solidFill>
          <a:ln cap="flat" cmpd="sng" w="25400">
            <a:solidFill>
              <a:srgbClr val="FF99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b="0" i="0" sz="1400" u="none" cap="none" strike="noStrike">
              <a:solidFill>
                <a:schemeClr val="lt1"/>
              </a:solidFill>
              <a:latin typeface="Arial"/>
              <a:ea typeface="Arial"/>
              <a:cs typeface="Arial"/>
              <a:sym typeface="Arial"/>
            </a:endParaRPr>
          </a:p>
        </p:txBody>
      </p:sp>
      <p:sp>
        <p:nvSpPr>
          <p:cNvPr id="52" name="Google Shape;52;p3"/>
          <p:cNvSpPr/>
          <p:nvPr/>
        </p:nvSpPr>
        <p:spPr>
          <a:xfrm>
            <a:off x="2682710" y="1221688"/>
            <a:ext cx="1422184"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400" u="none" cap="none" strike="noStrike">
                <a:solidFill>
                  <a:srgbClr val="CC6600"/>
                </a:solidFill>
                <a:latin typeface="Arial"/>
                <a:ea typeface="Arial"/>
                <a:cs typeface="Arial"/>
                <a:sym typeface="Arial"/>
              </a:rPr>
              <a:t>ESCAMOLES  </a:t>
            </a:r>
            <a:endParaRPr/>
          </a:p>
        </p:txBody>
      </p:sp>
      <p:sp>
        <p:nvSpPr>
          <p:cNvPr id="53" name="Google Shape;53;p3"/>
          <p:cNvSpPr/>
          <p:nvPr/>
        </p:nvSpPr>
        <p:spPr>
          <a:xfrm>
            <a:off x="318218" y="1831182"/>
            <a:ext cx="6151167" cy="3077766"/>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None/>
            </a:pPr>
            <a:r>
              <a:rPr b="1" i="0" lang="es-MX" sz="1400" u="none" cap="none" strike="noStrike">
                <a:solidFill>
                  <a:srgbClr val="000000"/>
                </a:solidFill>
                <a:latin typeface="Arial"/>
                <a:ea typeface="Arial"/>
                <a:cs typeface="Arial"/>
                <a:sym typeface="Arial"/>
              </a:rPr>
              <a:t>PROPIEDADES </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Los escamoles constituyen una excelente fuente de </a:t>
            </a:r>
            <a:r>
              <a:rPr lang="es-MX" sz="1200"/>
              <a:t>nutrientes</a:t>
            </a:r>
            <a:r>
              <a:rPr b="0" i="0" lang="es-MX" sz="1200" u="none" cap="none" strike="noStrike">
                <a:solidFill>
                  <a:srgbClr val="000000"/>
                </a:solidFill>
                <a:latin typeface="Arial"/>
                <a:ea typeface="Arial"/>
                <a:cs typeface="Arial"/>
                <a:sym typeface="Arial"/>
              </a:rPr>
              <a:t>, son ricos en proteínas y aminoácidos esenciales, con una calidad similar a la leche y el huevo. Proporcionan vitaminas del complejo B y minerales como sodio, potasio, fósforo, magnesio y calcio.</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El valor nutricional de los escamoles puede variar de acuerdo a la maduración del huevo o las condiciones de los nidos. Además, la microbiota de las larvas, en especial la presencia de bacterias fijadoras de nitrógeno están vinculadas con el alto contenido proteico y la producción de vitaminas en los escamoles.</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None/>
            </a:pPr>
            <a:r>
              <a:rPr b="0" i="0" lang="es-MX" sz="1200" u="none" cap="none" strike="noStrike">
                <a:solidFill>
                  <a:srgbClr val="000000"/>
                </a:solidFill>
                <a:latin typeface="Arial"/>
                <a:ea typeface="Arial"/>
                <a:cs typeface="Arial"/>
                <a:sym typeface="Arial"/>
              </a:rPr>
              <a:t>De igual manera, una microbiota intestinal saludable en los seres humanos contribuye a la síntesis de vitamina k y algunas del complejo B, una forma de equilibrarla es a través de estilos de vida saludables como una alimentación correcta y el consumo diario de probióticos como el Lactobacillus casei Shirota.</a:t>
            </a:r>
            <a:endParaRPr/>
          </a:p>
          <a:p>
            <a:pPr indent="0" lvl="0" marL="0" marR="0" rtl="0" algn="just">
              <a:lnSpc>
                <a:spcPct val="100000"/>
              </a:lnSpc>
              <a:spcBef>
                <a:spcPts val="0"/>
              </a:spcBef>
              <a:spcAft>
                <a:spcPts val="0"/>
              </a:spcAft>
              <a:buNone/>
            </a:pPr>
            <a:r>
              <a:t/>
            </a:r>
            <a:endParaRPr b="0" i="0" sz="1200" u="none" cap="none" strike="noStrike">
              <a:solidFill>
                <a:srgbClr val="000000"/>
              </a:solidFill>
              <a:latin typeface="Arial"/>
              <a:ea typeface="Arial"/>
              <a:cs typeface="Arial"/>
              <a:sym typeface="Arial"/>
            </a:endParaRPr>
          </a:p>
        </p:txBody>
      </p:sp>
      <p:pic>
        <p:nvPicPr>
          <p:cNvPr id="54" name="Google Shape;54;p3"/>
          <p:cNvPicPr preferRelativeResize="0"/>
          <p:nvPr/>
        </p:nvPicPr>
        <p:blipFill rotWithShape="1">
          <a:blip r:embed="rId3">
            <a:alphaModFix/>
          </a:blip>
          <a:srcRect b="5061" l="0" r="18234" t="29397"/>
          <a:stretch/>
        </p:blipFill>
        <p:spPr>
          <a:xfrm>
            <a:off x="729381" y="170788"/>
            <a:ext cx="1187004" cy="395419"/>
          </a:xfrm>
          <a:prstGeom prst="rect">
            <a:avLst/>
          </a:prstGeom>
          <a:noFill/>
          <a:ln>
            <a:noFill/>
          </a:ln>
        </p:spPr>
      </p:pic>
      <p:sp>
        <p:nvSpPr>
          <p:cNvPr id="55" name="Google Shape;55;p3"/>
          <p:cNvSpPr/>
          <p:nvPr/>
        </p:nvSpPr>
        <p:spPr>
          <a:xfrm>
            <a:off x="729381" y="540551"/>
            <a:ext cx="4968259"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CLAVE: </a:t>
            </a:r>
            <a:r>
              <a:rPr b="0" i="0" lang="es-MX" sz="1000" u="none" cap="none" strike="noStrike">
                <a:solidFill>
                  <a:srgbClr val="000000"/>
                </a:solidFill>
                <a:latin typeface="Arial"/>
                <a:ea typeface="Arial"/>
                <a:cs typeface="Arial"/>
                <a:sym typeface="Arial"/>
              </a:rPr>
              <a:t>ICAT-TUL1</a:t>
            </a:r>
            <a:r>
              <a:rPr b="1" i="0" lang="es-MX" sz="1000" u="none" cap="none" strike="noStrike">
                <a:solidFill>
                  <a:srgbClr val="000000"/>
                </a:solidFill>
                <a:latin typeface="Arial"/>
                <a:ea typeface="Arial"/>
                <a:cs typeface="Arial"/>
                <a:sym typeface="Arial"/>
              </a:rPr>
              <a:t> </a:t>
            </a:r>
            <a:endParaRPr b="0" i="0" sz="1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CATEGORÍA: </a:t>
            </a:r>
            <a:r>
              <a:rPr b="0" i="0" lang="es-MX" sz="1000" u="none" cap="none" strike="noStrike">
                <a:solidFill>
                  <a:srgbClr val="000000"/>
                </a:solidFill>
                <a:latin typeface="Arial"/>
                <a:ea typeface="Arial"/>
                <a:cs typeface="Arial"/>
                <a:sym typeface="Arial"/>
              </a:rPr>
              <a:t>INMATERIALES CULTURALES </a:t>
            </a:r>
            <a:endParaRPr/>
          </a:p>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SUBCATEGORÍA: </a:t>
            </a:r>
            <a:r>
              <a:rPr b="0" i="0" lang="es-MX" sz="1000" u="none" cap="none" strike="noStrike">
                <a:solidFill>
                  <a:srgbClr val="000000"/>
                </a:solidFill>
                <a:latin typeface="Arial"/>
                <a:ea typeface="Arial"/>
                <a:cs typeface="Arial"/>
                <a:sym typeface="Arial"/>
              </a:rPr>
              <a:t>USOS SOCIALES   </a:t>
            </a:r>
            <a:endParaRPr/>
          </a:p>
        </p:txBody>
      </p:sp>
      <p:pic>
        <p:nvPicPr>
          <p:cNvPr id="56" name="Google Shape;56;p3"/>
          <p:cNvPicPr preferRelativeResize="0"/>
          <p:nvPr/>
        </p:nvPicPr>
        <p:blipFill rotWithShape="1">
          <a:blip r:embed="rId4">
            <a:alphaModFix/>
          </a:blip>
          <a:srcRect b="0" l="0" r="0" t="0"/>
          <a:stretch/>
        </p:blipFill>
        <p:spPr>
          <a:xfrm>
            <a:off x="5511631" y="184817"/>
            <a:ext cx="628366" cy="677457"/>
          </a:xfrm>
          <a:prstGeom prst="rect">
            <a:avLst/>
          </a:prstGeom>
          <a:noFill/>
          <a:ln>
            <a:noFill/>
          </a:ln>
        </p:spPr>
      </p:pic>
      <p:sp>
        <p:nvSpPr>
          <p:cNvPr id="57" name="Google Shape;57;p3"/>
          <p:cNvSpPr/>
          <p:nvPr/>
        </p:nvSpPr>
        <p:spPr>
          <a:xfrm>
            <a:off x="1879164" y="206516"/>
            <a:ext cx="3669777" cy="4001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CENTRO DE INFORMACIÓN CULTURAL Y NATURAL</a:t>
            </a:r>
            <a:endParaRPr/>
          </a:p>
          <a:p>
            <a:pPr indent="0" lvl="0" marL="0" marR="0" rtl="0" algn="ctr">
              <a:lnSpc>
                <a:spcPct val="100000"/>
              </a:lnSpc>
              <a:spcBef>
                <a:spcPts val="0"/>
              </a:spcBef>
              <a:spcAft>
                <a:spcPts val="0"/>
              </a:spcAft>
              <a:buClr>
                <a:srgbClr val="000000"/>
              </a:buClr>
              <a:buSzPts val="1000"/>
              <a:buFont typeface="Arial"/>
              <a:buNone/>
            </a:pPr>
            <a:r>
              <a:rPr b="1" i="0" lang="es-MX" sz="1000" u="none" cap="none" strike="noStrike">
                <a:solidFill>
                  <a:srgbClr val="000000"/>
                </a:solidFill>
                <a:latin typeface="Arial"/>
                <a:ea typeface="Arial"/>
                <a:cs typeface="Arial"/>
                <a:sym typeface="Arial"/>
              </a:rPr>
              <a:t>DEL VALLE DE MEZQUITAL</a:t>
            </a:r>
            <a:endParaRPr/>
          </a:p>
        </p:txBody>
      </p:sp>
      <p:sp>
        <p:nvSpPr>
          <p:cNvPr id="58" name="Google Shape;58;p3"/>
          <p:cNvSpPr/>
          <p:nvPr/>
        </p:nvSpPr>
        <p:spPr>
          <a:xfrm>
            <a:off x="5915202" y="829880"/>
            <a:ext cx="603050" cy="24622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s-MX" sz="1000" u="none" cap="none" strike="noStrike">
                <a:solidFill>
                  <a:srgbClr val="000000"/>
                </a:solidFill>
                <a:latin typeface="Arial"/>
                <a:ea typeface="Arial"/>
                <a:cs typeface="Arial"/>
                <a:sym typeface="Arial"/>
              </a:rPr>
              <a:t>PÁG. 3</a:t>
            </a:r>
            <a:endParaRPr b="0" i="0" sz="1000" u="none" cap="none" strike="noStrike">
              <a:solidFill>
                <a:srgbClr val="000000"/>
              </a:solidFill>
              <a:latin typeface="Arial"/>
              <a:ea typeface="Arial"/>
              <a:cs typeface="Arial"/>
              <a:sym typeface="Arial"/>
            </a:endParaRPr>
          </a:p>
        </p:txBody>
      </p:sp>
      <p:pic>
        <p:nvPicPr>
          <p:cNvPr id="59" name="Google Shape;59;p3"/>
          <p:cNvPicPr preferRelativeResize="0"/>
          <p:nvPr/>
        </p:nvPicPr>
        <p:blipFill rotWithShape="1">
          <a:blip r:embed="rId5">
            <a:alphaModFix/>
          </a:blip>
          <a:srcRect b="0" l="0" r="0" t="0"/>
          <a:stretch/>
        </p:blipFill>
        <p:spPr>
          <a:xfrm>
            <a:off x="6139997" y="311950"/>
            <a:ext cx="443978" cy="364201"/>
          </a:xfrm>
          <a:prstGeom prst="rect">
            <a:avLst/>
          </a:prstGeom>
          <a:noFill/>
          <a:ln>
            <a:noFill/>
          </a:ln>
        </p:spPr>
      </p:pic>
      <p:sp>
        <p:nvSpPr>
          <p:cNvPr id="60" name="Google Shape;60;p3"/>
          <p:cNvSpPr/>
          <p:nvPr/>
        </p:nvSpPr>
        <p:spPr>
          <a:xfrm>
            <a:off x="2784951" y="488331"/>
            <a:ext cx="1858201"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s-MX" sz="900" u="none" cap="none" strike="noStrike">
                <a:solidFill>
                  <a:srgbClr val="000000"/>
                </a:solidFill>
                <a:latin typeface="Arial"/>
                <a:ea typeface="Arial"/>
                <a:cs typeface="Arial"/>
                <a:sym typeface="Arial"/>
              </a:rPr>
              <a:t>INMATERIALES CULTURALES </a:t>
            </a:r>
            <a:endParaRPr b="0" i="0" sz="9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illiam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DELL</dc:creator>
</cp:coreProperties>
</file>