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xml"/>
  <Override ContentType="application/vnd.openxmlformats-officedocument.presentationml.slideLayout+xml" PartName="/ppt/slideLayouts/slideLayout1.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1.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showSpecialPlsOnTitleSld="0">
  <p:sldMasterIdLst>
    <p:sldMasterId id="2147483648" r:id="rId3"/>
  </p:sldMasterIdLst>
  <p:notesMasterIdLst>
    <p:notesMasterId r:id="rId4"/>
  </p:notesMasterIdLst>
  <p:sldIdLst>
    <p:sldId id="256" r:id="rId5"/>
  </p:sldIdLst>
  <p:sldSz cy="9144000" cx="6858000"/>
  <p:notesSz cx="6858000" cy="9144000"/>
  <p:embeddedFontLst>
    <p:embeddedFont>
      <p:font typeface="Dosis"/>
      <p:regular r:id="rId6"/>
      <p:bold r:id="rId7"/>
    </p:embeddedFont>
    <p:embeddedFont>
      <p:font typeface="Roboto"/>
      <p:regular r:id="rId8"/>
      <p:bold r:id="rId9"/>
      <p:italic r:id="rId10"/>
      <p:boldItalic r:id="rId11"/>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http://customooxmlschemas.google.com/">
      <go:slidesCustomData xmlns:go="http://customooxmlschemas.google.com/" r:id="rId12" roundtripDataSignature="AMtx7mgQ1Vm4k3IalitOtDUiaPDOd2up+g=="/>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11" Type="http://schemas.openxmlformats.org/officeDocument/2006/relationships/font" Target="fonts/Roboto-boldItalic.fntdata"/><Relationship Id="rId10" Type="http://schemas.openxmlformats.org/officeDocument/2006/relationships/font" Target="fonts/Roboto-italic.fntdata"/><Relationship Id="rId12" Type="http://customschemas.google.com/relationships/presentationmetadata" Target="metadata"/><Relationship Id="rId9" Type="http://schemas.openxmlformats.org/officeDocument/2006/relationships/font" Target="fonts/Roboto-bold.fntdata"/><Relationship Id="rId5" Type="http://schemas.openxmlformats.org/officeDocument/2006/relationships/slide" Target="slides/slide1.xml"/><Relationship Id="rId6" Type="http://schemas.openxmlformats.org/officeDocument/2006/relationships/font" Target="fonts/Dosis-regular.fntdata"/><Relationship Id="rId7" Type="http://schemas.openxmlformats.org/officeDocument/2006/relationships/font" Target="fonts/Dosis-bold.fntdata"/><Relationship Id="rId8" Type="http://schemas.openxmlformats.org/officeDocument/2006/relationships/font" Target="fonts/Roboto-regular.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p:nvPr>
            <p:ph idx="2" type="sldImg"/>
          </p:nvPr>
        </p:nvSpPr>
        <p:spPr>
          <a:xfrm>
            <a:off x="2143125" y="685800"/>
            <a:ext cx="257175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317500" lvl="0" marL="457200" marR="0" rtl="0" algn="l">
              <a:lnSpc>
                <a:spcPct val="100000"/>
              </a:lnSpc>
              <a:spcBef>
                <a:spcPts val="0"/>
              </a:spcBef>
              <a:spcAft>
                <a:spcPts val="0"/>
              </a:spcAft>
              <a:buClr>
                <a:srgbClr val="000000"/>
              </a:buClr>
              <a:buSzPts val="1400"/>
              <a:buFont typeface="Arial"/>
              <a:buChar char="●"/>
              <a:defRPr b="0" i="0" sz="1100" u="none" cap="none" strike="noStrike">
                <a:solidFill>
                  <a:srgbClr val="000000"/>
                </a:solidFill>
                <a:latin typeface="Arial"/>
                <a:ea typeface="Arial"/>
                <a:cs typeface="Arial"/>
                <a:sym typeface="Arial"/>
              </a:defRPr>
            </a:lvl1pPr>
            <a:lvl2pPr indent="-317500" lvl="1" marL="914400" marR="0" rtl="0" algn="l">
              <a:lnSpc>
                <a:spcPct val="100000"/>
              </a:lnSpc>
              <a:spcBef>
                <a:spcPts val="0"/>
              </a:spcBef>
              <a:spcAft>
                <a:spcPts val="0"/>
              </a:spcAft>
              <a:buClr>
                <a:srgbClr val="000000"/>
              </a:buClr>
              <a:buSzPts val="1400"/>
              <a:buFont typeface="Arial"/>
              <a:buChar char="○"/>
              <a:defRPr b="0" i="0" sz="1100" u="none" cap="none" strike="noStrike">
                <a:solidFill>
                  <a:srgbClr val="000000"/>
                </a:solidFill>
                <a:latin typeface="Arial"/>
                <a:ea typeface="Arial"/>
                <a:cs typeface="Arial"/>
                <a:sym typeface="Arial"/>
              </a:defRPr>
            </a:lvl2pPr>
            <a:lvl3pPr indent="-317500" lvl="2" marL="1371600" marR="0" rtl="0" algn="l">
              <a:lnSpc>
                <a:spcPct val="100000"/>
              </a:lnSpc>
              <a:spcBef>
                <a:spcPts val="0"/>
              </a:spcBef>
              <a:spcAft>
                <a:spcPts val="0"/>
              </a:spcAft>
              <a:buClr>
                <a:srgbClr val="000000"/>
              </a:buClr>
              <a:buSzPts val="1400"/>
              <a:buFont typeface="Arial"/>
              <a:buChar char="■"/>
              <a:defRPr b="0" i="0" sz="1100" u="none" cap="none" strike="noStrike">
                <a:solidFill>
                  <a:srgbClr val="000000"/>
                </a:solidFill>
                <a:latin typeface="Arial"/>
                <a:ea typeface="Arial"/>
                <a:cs typeface="Arial"/>
                <a:sym typeface="Arial"/>
              </a:defRPr>
            </a:lvl3pPr>
            <a:lvl4pPr indent="-317500" lvl="3" marL="1828800" marR="0" rtl="0" algn="l">
              <a:lnSpc>
                <a:spcPct val="100000"/>
              </a:lnSpc>
              <a:spcBef>
                <a:spcPts val="0"/>
              </a:spcBef>
              <a:spcAft>
                <a:spcPts val="0"/>
              </a:spcAft>
              <a:buClr>
                <a:srgbClr val="000000"/>
              </a:buClr>
              <a:buSzPts val="1400"/>
              <a:buFont typeface="Arial"/>
              <a:buChar char="●"/>
              <a:defRPr b="0" i="0" sz="1100" u="none" cap="none" strike="noStrike">
                <a:solidFill>
                  <a:srgbClr val="000000"/>
                </a:solidFill>
                <a:latin typeface="Arial"/>
                <a:ea typeface="Arial"/>
                <a:cs typeface="Arial"/>
                <a:sym typeface="Arial"/>
              </a:defRPr>
            </a:lvl4pPr>
            <a:lvl5pPr indent="-317500" lvl="4" marL="2286000" marR="0" rtl="0" algn="l">
              <a:lnSpc>
                <a:spcPct val="100000"/>
              </a:lnSpc>
              <a:spcBef>
                <a:spcPts val="0"/>
              </a:spcBef>
              <a:spcAft>
                <a:spcPts val="0"/>
              </a:spcAft>
              <a:buClr>
                <a:srgbClr val="000000"/>
              </a:buClr>
              <a:buSzPts val="1400"/>
              <a:buFont typeface="Arial"/>
              <a:buChar char="○"/>
              <a:defRPr b="0" i="0" sz="1100" u="none" cap="none" strike="noStrike">
                <a:solidFill>
                  <a:srgbClr val="000000"/>
                </a:solidFill>
                <a:latin typeface="Arial"/>
                <a:ea typeface="Arial"/>
                <a:cs typeface="Arial"/>
                <a:sym typeface="Arial"/>
              </a:defRPr>
            </a:lvl5pPr>
            <a:lvl6pPr indent="-317500" lvl="5" marL="2743200" marR="0" rtl="0" algn="l">
              <a:lnSpc>
                <a:spcPct val="100000"/>
              </a:lnSpc>
              <a:spcBef>
                <a:spcPts val="0"/>
              </a:spcBef>
              <a:spcAft>
                <a:spcPts val="0"/>
              </a:spcAft>
              <a:buClr>
                <a:srgbClr val="000000"/>
              </a:buClr>
              <a:buSzPts val="1400"/>
              <a:buFont typeface="Arial"/>
              <a:buChar char="■"/>
              <a:defRPr b="0" i="0" sz="1100" u="none" cap="none" strike="noStrike">
                <a:solidFill>
                  <a:srgbClr val="000000"/>
                </a:solidFill>
                <a:latin typeface="Arial"/>
                <a:ea typeface="Arial"/>
                <a:cs typeface="Arial"/>
                <a:sym typeface="Arial"/>
              </a:defRPr>
            </a:lvl6pPr>
            <a:lvl7pPr indent="-317500" lvl="6" marL="3200400" marR="0" rtl="0" algn="l">
              <a:lnSpc>
                <a:spcPct val="100000"/>
              </a:lnSpc>
              <a:spcBef>
                <a:spcPts val="0"/>
              </a:spcBef>
              <a:spcAft>
                <a:spcPts val="0"/>
              </a:spcAft>
              <a:buClr>
                <a:srgbClr val="000000"/>
              </a:buClr>
              <a:buSzPts val="1400"/>
              <a:buFont typeface="Arial"/>
              <a:buChar char="●"/>
              <a:defRPr b="0" i="0" sz="1100" u="none" cap="none" strike="noStrike">
                <a:solidFill>
                  <a:srgbClr val="000000"/>
                </a:solidFill>
                <a:latin typeface="Arial"/>
                <a:ea typeface="Arial"/>
                <a:cs typeface="Arial"/>
                <a:sym typeface="Arial"/>
              </a:defRPr>
            </a:lvl7pPr>
            <a:lvl8pPr indent="-317500" lvl="7" marL="3657600" marR="0" rtl="0" algn="l">
              <a:lnSpc>
                <a:spcPct val="100000"/>
              </a:lnSpc>
              <a:spcBef>
                <a:spcPts val="0"/>
              </a:spcBef>
              <a:spcAft>
                <a:spcPts val="0"/>
              </a:spcAft>
              <a:buClr>
                <a:srgbClr val="000000"/>
              </a:buClr>
              <a:buSzPts val="1400"/>
              <a:buFont typeface="Arial"/>
              <a:buChar char="○"/>
              <a:defRPr b="0" i="0" sz="1100" u="none" cap="none" strike="noStrike">
                <a:solidFill>
                  <a:srgbClr val="000000"/>
                </a:solidFill>
                <a:latin typeface="Arial"/>
                <a:ea typeface="Arial"/>
                <a:cs typeface="Arial"/>
                <a:sym typeface="Arial"/>
              </a:defRPr>
            </a:lvl8pPr>
            <a:lvl9pPr indent="-317500" lvl="8" marL="4114800" marR="0" rtl="0" algn="l">
              <a:lnSpc>
                <a:spcPct val="100000"/>
              </a:lnSpc>
              <a:spcBef>
                <a:spcPts val="0"/>
              </a:spcBef>
              <a:spcAft>
                <a:spcPts val="0"/>
              </a:spcAft>
              <a:buClr>
                <a:srgbClr val="000000"/>
              </a:buClr>
              <a:buSzPts val="1400"/>
              <a:buFont typeface="Arial"/>
              <a:buChar char="■"/>
              <a:defRPr b="0" i="0" sz="1100" u="none" cap="none" strike="noStrike">
                <a:solidFill>
                  <a:srgbClr val="000000"/>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 name="Shape 15"/>
        <p:cNvGrpSpPr/>
        <p:nvPr/>
      </p:nvGrpSpPr>
      <p:grpSpPr>
        <a:xfrm>
          <a:off x="0" y="0"/>
          <a:ext cx="0" cy="0"/>
          <a:chOff x="0" y="0"/>
          <a:chExt cx="0" cy="0"/>
        </a:xfrm>
      </p:grpSpPr>
      <p:sp>
        <p:nvSpPr>
          <p:cNvPr id="16" name="Google Shape;16;p1:notes"/>
          <p:cNvSpPr/>
          <p:nvPr>
            <p:ph idx="2" type="sldImg"/>
          </p:nvPr>
        </p:nvSpPr>
        <p:spPr>
          <a:xfrm>
            <a:off x="2143125" y="685800"/>
            <a:ext cx="257175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7" name="Google Shape;17;p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9" name="Shape 9"/>
        <p:cNvGrpSpPr/>
        <p:nvPr/>
      </p:nvGrpSpPr>
      <p:grpSpPr>
        <a:xfrm>
          <a:off x="0" y="0"/>
          <a:ext cx="0" cy="0"/>
          <a:chOff x="0" y="0"/>
          <a:chExt cx="0" cy="0"/>
        </a:xfrm>
      </p:grpSpPr>
      <p:sp>
        <p:nvSpPr>
          <p:cNvPr id="10" name="Google Shape;10;p3"/>
          <p:cNvSpPr/>
          <p:nvPr/>
        </p:nvSpPr>
        <p:spPr>
          <a:xfrm>
            <a:off x="-41306" y="-67733"/>
            <a:ext cx="2484469" cy="9270489"/>
          </a:xfrm>
          <a:custGeom>
            <a:rect b="b" l="l" r="r" t="t"/>
            <a:pathLst>
              <a:path extrusionOk="0" h="208586" w="132505">
                <a:moveTo>
                  <a:pt x="132505" y="207264"/>
                </a:moveTo>
                <a:lnTo>
                  <a:pt x="25063" y="0"/>
                </a:lnTo>
                <a:lnTo>
                  <a:pt x="0" y="202"/>
                </a:lnTo>
                <a:lnTo>
                  <a:pt x="1322" y="208586"/>
                </a:lnTo>
                <a:close/>
              </a:path>
            </a:pathLst>
          </a:custGeom>
          <a:solidFill>
            <a:srgbClr val="F3F3F3"/>
          </a:solidFill>
          <a:ln>
            <a:noFill/>
          </a:ln>
        </p:spPr>
      </p:sp>
      <p:sp>
        <p:nvSpPr>
          <p:cNvPr id="11" name="Google Shape;11;p3"/>
          <p:cNvSpPr/>
          <p:nvPr/>
        </p:nvSpPr>
        <p:spPr>
          <a:xfrm flipH="1">
            <a:off x="-677653" y="-31219"/>
            <a:ext cx="1319400" cy="1331733"/>
          </a:xfrm>
          <a:prstGeom prst="parallelogram">
            <a:avLst>
              <a:gd fmla="val 51542" name="adj"/>
            </a:avLst>
          </a:prstGeom>
          <a:solidFill>
            <a:srgbClr val="222222"/>
          </a:solidFill>
          <a:ln>
            <a:noFill/>
          </a:ln>
        </p:spPr>
        <p:txBody>
          <a:bodyPr anchorCtr="0" anchor="ctr" bIns="68550" lIns="68550" spcFirstLastPara="1" rIns="68550" wrap="square" tIns="68550">
            <a:noAutofit/>
          </a:bodyPr>
          <a:lstStyle/>
          <a:p>
            <a:pPr indent="0" lvl="0" marL="0" marR="0" rtl="0" algn="l">
              <a:lnSpc>
                <a:spcPct val="100000"/>
              </a:lnSpc>
              <a:spcBef>
                <a:spcPts val="0"/>
              </a:spcBef>
              <a:spcAft>
                <a:spcPts val="0"/>
              </a:spcAft>
              <a:buClr>
                <a:srgbClr val="000000"/>
              </a:buClr>
              <a:buSzPts val="1050"/>
              <a:buFont typeface="Arial"/>
              <a:buNone/>
            </a:pPr>
            <a:r>
              <a:t/>
            </a:r>
            <a:endParaRPr b="0" i="0" sz="1050" u="none" cap="none" strike="noStrike">
              <a:solidFill>
                <a:srgbClr val="000000"/>
              </a:solidFill>
              <a:latin typeface="Arial"/>
              <a:ea typeface="Arial"/>
              <a:cs typeface="Arial"/>
              <a:sym typeface="Arial"/>
            </a:endParaRPr>
          </a:p>
        </p:txBody>
      </p:sp>
      <p:sp>
        <p:nvSpPr>
          <p:cNvPr id="12" name="Google Shape;12;p3"/>
          <p:cNvSpPr/>
          <p:nvPr/>
        </p:nvSpPr>
        <p:spPr>
          <a:xfrm flipH="1">
            <a:off x="354101" y="-16933"/>
            <a:ext cx="388800" cy="1331733"/>
          </a:xfrm>
          <a:prstGeom prst="parallelogram">
            <a:avLst>
              <a:gd fmla="val 75009" name="adj"/>
            </a:avLst>
          </a:prstGeom>
          <a:solidFill>
            <a:srgbClr val="FF8700"/>
          </a:solidFill>
          <a:ln>
            <a:noFill/>
          </a:ln>
        </p:spPr>
        <p:txBody>
          <a:bodyPr anchorCtr="0" anchor="ctr" bIns="68550" lIns="68550" spcFirstLastPara="1" rIns="68550" wrap="square" tIns="68550">
            <a:noAutofit/>
          </a:bodyPr>
          <a:lstStyle/>
          <a:p>
            <a:pPr indent="0" lvl="0" marL="0" marR="0" rtl="0" algn="l">
              <a:lnSpc>
                <a:spcPct val="100000"/>
              </a:lnSpc>
              <a:spcBef>
                <a:spcPts val="0"/>
              </a:spcBef>
              <a:spcAft>
                <a:spcPts val="0"/>
              </a:spcAft>
              <a:buClr>
                <a:srgbClr val="000000"/>
              </a:buClr>
              <a:buSzPts val="1050"/>
              <a:buFont typeface="Arial"/>
              <a:buNone/>
            </a:pPr>
            <a:r>
              <a:t/>
            </a:r>
            <a:endParaRPr b="0" i="0" sz="1050" u="none" cap="none" strike="noStrike">
              <a:solidFill>
                <a:srgbClr val="000000"/>
              </a:solidFill>
              <a:latin typeface="Arial"/>
              <a:ea typeface="Arial"/>
              <a:cs typeface="Arial"/>
              <a:sym typeface="Arial"/>
            </a:endParaRPr>
          </a:p>
        </p:txBody>
      </p:sp>
      <p:sp>
        <p:nvSpPr>
          <p:cNvPr id="13" name="Google Shape;13;p3"/>
          <p:cNvSpPr/>
          <p:nvPr/>
        </p:nvSpPr>
        <p:spPr>
          <a:xfrm flipH="1">
            <a:off x="742781" y="8757067"/>
            <a:ext cx="6277275" cy="405333"/>
          </a:xfrm>
          <a:prstGeom prst="parallelogram">
            <a:avLst>
              <a:gd fmla="val 51542" name="adj"/>
            </a:avLst>
          </a:prstGeom>
          <a:solidFill>
            <a:srgbClr val="FF8700"/>
          </a:solidFill>
          <a:ln>
            <a:noFill/>
          </a:ln>
        </p:spPr>
        <p:txBody>
          <a:bodyPr anchorCtr="0" anchor="ctr" bIns="68550" lIns="68550" spcFirstLastPara="1" rIns="68550" wrap="square" tIns="68550">
            <a:noAutofit/>
          </a:bodyPr>
          <a:lstStyle/>
          <a:p>
            <a:pPr indent="0" lvl="0" marL="0" marR="0" rtl="0" algn="l">
              <a:lnSpc>
                <a:spcPct val="100000"/>
              </a:lnSpc>
              <a:spcBef>
                <a:spcPts val="0"/>
              </a:spcBef>
              <a:spcAft>
                <a:spcPts val="0"/>
              </a:spcAft>
              <a:buClr>
                <a:srgbClr val="000000"/>
              </a:buClr>
              <a:buSzPts val="1050"/>
              <a:buFont typeface="Arial"/>
              <a:buNone/>
            </a:pPr>
            <a:r>
              <a:t/>
            </a:r>
            <a:endParaRPr b="0" i="0" sz="1050" u="none" cap="none" strike="noStrike">
              <a:solidFill>
                <a:srgbClr val="000000"/>
              </a:solidFill>
              <a:latin typeface="Arial"/>
              <a:ea typeface="Arial"/>
              <a:cs typeface="Arial"/>
              <a:sym typeface="Arial"/>
            </a:endParaRPr>
          </a:p>
        </p:txBody>
      </p:sp>
      <p:sp>
        <p:nvSpPr>
          <p:cNvPr id="14" name="Google Shape;14;p3"/>
          <p:cNvSpPr txBox="1"/>
          <p:nvPr>
            <p:ph idx="12" type="sldNum"/>
          </p:nvPr>
        </p:nvSpPr>
        <p:spPr>
          <a:xfrm>
            <a:off x="0" y="0"/>
            <a:ext cx="446175" cy="1300800"/>
          </a:xfrm>
          <a:prstGeom prst="rect">
            <a:avLst/>
          </a:prstGeom>
          <a:noFill/>
          <a:ln>
            <a:noFill/>
          </a:ln>
        </p:spPr>
        <p:txBody>
          <a:bodyPr anchorCtr="0" anchor="ctr" bIns="91425" lIns="91425" spcFirstLastPara="1" rIns="91425" wrap="square" tIns="91425">
            <a:noAutofit/>
          </a:bodyPr>
          <a:lstStyle>
            <a:lvl1pPr indent="0" lvl="0" marL="0" marR="0" algn="ctr">
              <a:lnSpc>
                <a:spcPct val="100000"/>
              </a:lnSpc>
              <a:spcBef>
                <a:spcPts val="0"/>
              </a:spcBef>
              <a:spcAft>
                <a:spcPts val="0"/>
              </a:spcAft>
              <a:buClr>
                <a:srgbClr val="000000"/>
              </a:buClr>
              <a:buSzPts val="975"/>
              <a:buFont typeface="Arial"/>
              <a:buNone/>
              <a:defRPr b="1" i="0" sz="975" u="none" cap="none" strike="noStrike">
                <a:solidFill>
                  <a:srgbClr val="FFFFFF"/>
                </a:solidFill>
                <a:latin typeface="Roboto"/>
                <a:ea typeface="Roboto"/>
                <a:cs typeface="Roboto"/>
                <a:sym typeface="Roboto"/>
              </a:defRPr>
            </a:lvl1pPr>
            <a:lvl2pPr indent="0" lvl="1" marL="0" marR="0" algn="ctr">
              <a:lnSpc>
                <a:spcPct val="100000"/>
              </a:lnSpc>
              <a:spcBef>
                <a:spcPts val="0"/>
              </a:spcBef>
              <a:spcAft>
                <a:spcPts val="0"/>
              </a:spcAft>
              <a:buClr>
                <a:srgbClr val="000000"/>
              </a:buClr>
              <a:buSzPts val="975"/>
              <a:buFont typeface="Arial"/>
              <a:buNone/>
              <a:defRPr b="1" i="0" sz="975" u="none" cap="none" strike="noStrike">
                <a:solidFill>
                  <a:srgbClr val="FFFFFF"/>
                </a:solidFill>
                <a:latin typeface="Roboto"/>
                <a:ea typeface="Roboto"/>
                <a:cs typeface="Roboto"/>
                <a:sym typeface="Roboto"/>
              </a:defRPr>
            </a:lvl2pPr>
            <a:lvl3pPr indent="0" lvl="2" marL="0" marR="0" algn="ctr">
              <a:lnSpc>
                <a:spcPct val="100000"/>
              </a:lnSpc>
              <a:spcBef>
                <a:spcPts val="0"/>
              </a:spcBef>
              <a:spcAft>
                <a:spcPts val="0"/>
              </a:spcAft>
              <a:buClr>
                <a:srgbClr val="000000"/>
              </a:buClr>
              <a:buSzPts val="975"/>
              <a:buFont typeface="Arial"/>
              <a:buNone/>
              <a:defRPr b="1" i="0" sz="975" u="none" cap="none" strike="noStrike">
                <a:solidFill>
                  <a:srgbClr val="FFFFFF"/>
                </a:solidFill>
                <a:latin typeface="Roboto"/>
                <a:ea typeface="Roboto"/>
                <a:cs typeface="Roboto"/>
                <a:sym typeface="Roboto"/>
              </a:defRPr>
            </a:lvl3pPr>
            <a:lvl4pPr indent="0" lvl="3" marL="0" marR="0" algn="ctr">
              <a:lnSpc>
                <a:spcPct val="100000"/>
              </a:lnSpc>
              <a:spcBef>
                <a:spcPts val="0"/>
              </a:spcBef>
              <a:spcAft>
                <a:spcPts val="0"/>
              </a:spcAft>
              <a:buClr>
                <a:srgbClr val="000000"/>
              </a:buClr>
              <a:buSzPts val="975"/>
              <a:buFont typeface="Arial"/>
              <a:buNone/>
              <a:defRPr b="1" i="0" sz="975" u="none" cap="none" strike="noStrike">
                <a:solidFill>
                  <a:srgbClr val="FFFFFF"/>
                </a:solidFill>
                <a:latin typeface="Roboto"/>
                <a:ea typeface="Roboto"/>
                <a:cs typeface="Roboto"/>
                <a:sym typeface="Roboto"/>
              </a:defRPr>
            </a:lvl4pPr>
            <a:lvl5pPr indent="0" lvl="4" marL="0" marR="0" algn="ctr">
              <a:lnSpc>
                <a:spcPct val="100000"/>
              </a:lnSpc>
              <a:spcBef>
                <a:spcPts val="0"/>
              </a:spcBef>
              <a:spcAft>
                <a:spcPts val="0"/>
              </a:spcAft>
              <a:buClr>
                <a:srgbClr val="000000"/>
              </a:buClr>
              <a:buSzPts val="975"/>
              <a:buFont typeface="Arial"/>
              <a:buNone/>
              <a:defRPr b="1" i="0" sz="975" u="none" cap="none" strike="noStrike">
                <a:solidFill>
                  <a:srgbClr val="FFFFFF"/>
                </a:solidFill>
                <a:latin typeface="Roboto"/>
                <a:ea typeface="Roboto"/>
                <a:cs typeface="Roboto"/>
                <a:sym typeface="Roboto"/>
              </a:defRPr>
            </a:lvl5pPr>
            <a:lvl6pPr indent="0" lvl="5" marL="0" marR="0" algn="ctr">
              <a:lnSpc>
                <a:spcPct val="100000"/>
              </a:lnSpc>
              <a:spcBef>
                <a:spcPts val="0"/>
              </a:spcBef>
              <a:spcAft>
                <a:spcPts val="0"/>
              </a:spcAft>
              <a:buClr>
                <a:srgbClr val="000000"/>
              </a:buClr>
              <a:buSzPts val="975"/>
              <a:buFont typeface="Arial"/>
              <a:buNone/>
              <a:defRPr b="1" i="0" sz="975" u="none" cap="none" strike="noStrike">
                <a:solidFill>
                  <a:srgbClr val="FFFFFF"/>
                </a:solidFill>
                <a:latin typeface="Roboto"/>
                <a:ea typeface="Roboto"/>
                <a:cs typeface="Roboto"/>
                <a:sym typeface="Roboto"/>
              </a:defRPr>
            </a:lvl6pPr>
            <a:lvl7pPr indent="0" lvl="6" marL="0" marR="0" algn="ctr">
              <a:lnSpc>
                <a:spcPct val="100000"/>
              </a:lnSpc>
              <a:spcBef>
                <a:spcPts val="0"/>
              </a:spcBef>
              <a:spcAft>
                <a:spcPts val="0"/>
              </a:spcAft>
              <a:buClr>
                <a:srgbClr val="000000"/>
              </a:buClr>
              <a:buSzPts val="975"/>
              <a:buFont typeface="Arial"/>
              <a:buNone/>
              <a:defRPr b="1" i="0" sz="975" u="none" cap="none" strike="noStrike">
                <a:solidFill>
                  <a:srgbClr val="FFFFFF"/>
                </a:solidFill>
                <a:latin typeface="Roboto"/>
                <a:ea typeface="Roboto"/>
                <a:cs typeface="Roboto"/>
                <a:sym typeface="Roboto"/>
              </a:defRPr>
            </a:lvl7pPr>
            <a:lvl8pPr indent="0" lvl="7" marL="0" marR="0" algn="ctr">
              <a:lnSpc>
                <a:spcPct val="100000"/>
              </a:lnSpc>
              <a:spcBef>
                <a:spcPts val="0"/>
              </a:spcBef>
              <a:spcAft>
                <a:spcPts val="0"/>
              </a:spcAft>
              <a:buClr>
                <a:srgbClr val="000000"/>
              </a:buClr>
              <a:buSzPts val="975"/>
              <a:buFont typeface="Arial"/>
              <a:buNone/>
              <a:defRPr b="1" i="0" sz="975" u="none" cap="none" strike="noStrike">
                <a:solidFill>
                  <a:srgbClr val="FFFFFF"/>
                </a:solidFill>
                <a:latin typeface="Roboto"/>
                <a:ea typeface="Roboto"/>
                <a:cs typeface="Roboto"/>
                <a:sym typeface="Roboto"/>
              </a:defRPr>
            </a:lvl8pPr>
            <a:lvl9pPr indent="0" lvl="8" marL="0" marR="0" algn="ctr">
              <a:lnSpc>
                <a:spcPct val="100000"/>
              </a:lnSpc>
              <a:spcBef>
                <a:spcPts val="0"/>
              </a:spcBef>
              <a:spcAft>
                <a:spcPts val="0"/>
              </a:spcAft>
              <a:buClr>
                <a:srgbClr val="000000"/>
              </a:buClr>
              <a:buSzPts val="975"/>
              <a:buFont typeface="Arial"/>
              <a:buNone/>
              <a:defRPr b="1" i="0" sz="975" u="none" cap="none" strike="noStrike">
                <a:solidFill>
                  <a:srgbClr val="FFFFFF"/>
                </a:solidFill>
                <a:latin typeface="Roboto"/>
                <a:ea typeface="Roboto"/>
                <a:cs typeface="Roboto"/>
                <a:sym typeface="Roboto"/>
              </a:defRPr>
            </a:lvl9pPr>
          </a:lstStyle>
          <a:p>
            <a:pPr indent="0" lvl="0" marL="0" rtl="0" algn="ctr">
              <a:spcBef>
                <a:spcPts val="0"/>
              </a:spcBef>
              <a:spcAft>
                <a:spcPts val="0"/>
              </a:spcAft>
              <a:buNone/>
            </a:pPr>
            <a:fld id="{00000000-1234-1234-1234-123412341234}" type="slidenum">
              <a:rPr lang="es-MX"/>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
    <p:bg>
      <p:bgPr>
        <a:solidFill>
          <a:schemeClr val="lt1"/>
        </a:solidFill>
      </p:bgPr>
    </p:bg>
    <p:spTree>
      <p:nvGrpSpPr>
        <p:cNvPr id="5" name="Shape 5"/>
        <p:cNvGrpSpPr/>
        <p:nvPr/>
      </p:nvGrpSpPr>
      <p:grpSpPr>
        <a:xfrm>
          <a:off x="0" y="0"/>
          <a:ext cx="0" cy="0"/>
          <a:chOff x="0" y="0"/>
          <a:chExt cx="0" cy="0"/>
        </a:xfrm>
      </p:grpSpPr>
      <p:sp>
        <p:nvSpPr>
          <p:cNvPr id="6" name="Google Shape;6;p2"/>
          <p:cNvSpPr txBox="1"/>
          <p:nvPr>
            <p:ph type="title"/>
          </p:nvPr>
        </p:nvSpPr>
        <p:spPr>
          <a:xfrm>
            <a:off x="828675" y="490800"/>
            <a:ext cx="5043375" cy="1331733"/>
          </a:xfrm>
          <a:prstGeom prst="rect">
            <a:avLst/>
          </a:prstGeom>
          <a:noFill/>
          <a:ln>
            <a:noFill/>
          </a:ln>
        </p:spPr>
        <p:txBody>
          <a:bodyPr anchorCtr="0" anchor="ctr" bIns="91425" lIns="91425" spcFirstLastPara="1" rIns="91425" wrap="square" tIns="91425">
            <a:noAutofit/>
          </a:bodyPr>
          <a:lstStyle>
            <a:lvl1pPr lvl="0" marR="0" rtl="0" algn="l">
              <a:lnSpc>
                <a:spcPct val="100000"/>
              </a:lnSpc>
              <a:spcBef>
                <a:spcPts val="0"/>
              </a:spcBef>
              <a:spcAft>
                <a:spcPts val="0"/>
              </a:spcAft>
              <a:buClr>
                <a:srgbClr val="FFFFFF"/>
              </a:buClr>
              <a:buSzPts val="2400"/>
              <a:buFont typeface="Dosis"/>
              <a:buNone/>
              <a:defRPr b="0" i="0" sz="2400" u="none" cap="none" strike="noStrike">
                <a:solidFill>
                  <a:srgbClr val="FFFFFF"/>
                </a:solidFill>
                <a:latin typeface="Dosis"/>
                <a:ea typeface="Dosis"/>
                <a:cs typeface="Dosis"/>
                <a:sym typeface="Dosis"/>
              </a:defRPr>
            </a:lvl1pPr>
            <a:lvl2pPr lvl="1" marR="0" rtl="0" algn="l">
              <a:lnSpc>
                <a:spcPct val="100000"/>
              </a:lnSpc>
              <a:spcBef>
                <a:spcPts val="0"/>
              </a:spcBef>
              <a:spcAft>
                <a:spcPts val="0"/>
              </a:spcAft>
              <a:buClr>
                <a:srgbClr val="FFFFFF"/>
              </a:buClr>
              <a:buSzPts val="2400"/>
              <a:buFont typeface="Dosis"/>
              <a:buNone/>
              <a:defRPr b="0" i="0" sz="2400" u="none" cap="none" strike="noStrike">
                <a:solidFill>
                  <a:srgbClr val="FFFFFF"/>
                </a:solidFill>
                <a:latin typeface="Dosis"/>
                <a:ea typeface="Dosis"/>
                <a:cs typeface="Dosis"/>
                <a:sym typeface="Dosis"/>
              </a:defRPr>
            </a:lvl2pPr>
            <a:lvl3pPr lvl="2" marR="0" rtl="0" algn="l">
              <a:lnSpc>
                <a:spcPct val="100000"/>
              </a:lnSpc>
              <a:spcBef>
                <a:spcPts val="0"/>
              </a:spcBef>
              <a:spcAft>
                <a:spcPts val="0"/>
              </a:spcAft>
              <a:buClr>
                <a:srgbClr val="FFFFFF"/>
              </a:buClr>
              <a:buSzPts val="2400"/>
              <a:buFont typeface="Dosis"/>
              <a:buNone/>
              <a:defRPr b="0" i="0" sz="2400" u="none" cap="none" strike="noStrike">
                <a:solidFill>
                  <a:srgbClr val="FFFFFF"/>
                </a:solidFill>
                <a:latin typeface="Dosis"/>
                <a:ea typeface="Dosis"/>
                <a:cs typeface="Dosis"/>
                <a:sym typeface="Dosis"/>
              </a:defRPr>
            </a:lvl3pPr>
            <a:lvl4pPr lvl="3" marR="0" rtl="0" algn="l">
              <a:lnSpc>
                <a:spcPct val="100000"/>
              </a:lnSpc>
              <a:spcBef>
                <a:spcPts val="0"/>
              </a:spcBef>
              <a:spcAft>
                <a:spcPts val="0"/>
              </a:spcAft>
              <a:buClr>
                <a:srgbClr val="FFFFFF"/>
              </a:buClr>
              <a:buSzPts val="2400"/>
              <a:buFont typeface="Dosis"/>
              <a:buNone/>
              <a:defRPr b="0" i="0" sz="2400" u="none" cap="none" strike="noStrike">
                <a:solidFill>
                  <a:srgbClr val="FFFFFF"/>
                </a:solidFill>
                <a:latin typeface="Dosis"/>
                <a:ea typeface="Dosis"/>
                <a:cs typeface="Dosis"/>
                <a:sym typeface="Dosis"/>
              </a:defRPr>
            </a:lvl4pPr>
            <a:lvl5pPr lvl="4" marR="0" rtl="0" algn="l">
              <a:lnSpc>
                <a:spcPct val="100000"/>
              </a:lnSpc>
              <a:spcBef>
                <a:spcPts val="0"/>
              </a:spcBef>
              <a:spcAft>
                <a:spcPts val="0"/>
              </a:spcAft>
              <a:buClr>
                <a:srgbClr val="FFFFFF"/>
              </a:buClr>
              <a:buSzPts val="2400"/>
              <a:buFont typeface="Dosis"/>
              <a:buNone/>
              <a:defRPr b="0" i="0" sz="2400" u="none" cap="none" strike="noStrike">
                <a:solidFill>
                  <a:srgbClr val="FFFFFF"/>
                </a:solidFill>
                <a:latin typeface="Dosis"/>
                <a:ea typeface="Dosis"/>
                <a:cs typeface="Dosis"/>
                <a:sym typeface="Dosis"/>
              </a:defRPr>
            </a:lvl5pPr>
            <a:lvl6pPr lvl="5" marR="0" rtl="0" algn="l">
              <a:lnSpc>
                <a:spcPct val="100000"/>
              </a:lnSpc>
              <a:spcBef>
                <a:spcPts val="0"/>
              </a:spcBef>
              <a:spcAft>
                <a:spcPts val="0"/>
              </a:spcAft>
              <a:buClr>
                <a:srgbClr val="FFFFFF"/>
              </a:buClr>
              <a:buSzPts val="2400"/>
              <a:buFont typeface="Dosis"/>
              <a:buNone/>
              <a:defRPr b="0" i="0" sz="2400" u="none" cap="none" strike="noStrike">
                <a:solidFill>
                  <a:srgbClr val="FFFFFF"/>
                </a:solidFill>
                <a:latin typeface="Dosis"/>
                <a:ea typeface="Dosis"/>
                <a:cs typeface="Dosis"/>
                <a:sym typeface="Dosis"/>
              </a:defRPr>
            </a:lvl6pPr>
            <a:lvl7pPr lvl="6" marR="0" rtl="0" algn="l">
              <a:lnSpc>
                <a:spcPct val="100000"/>
              </a:lnSpc>
              <a:spcBef>
                <a:spcPts val="0"/>
              </a:spcBef>
              <a:spcAft>
                <a:spcPts val="0"/>
              </a:spcAft>
              <a:buClr>
                <a:srgbClr val="FFFFFF"/>
              </a:buClr>
              <a:buSzPts val="2400"/>
              <a:buFont typeface="Dosis"/>
              <a:buNone/>
              <a:defRPr b="0" i="0" sz="2400" u="none" cap="none" strike="noStrike">
                <a:solidFill>
                  <a:srgbClr val="FFFFFF"/>
                </a:solidFill>
                <a:latin typeface="Dosis"/>
                <a:ea typeface="Dosis"/>
                <a:cs typeface="Dosis"/>
                <a:sym typeface="Dosis"/>
              </a:defRPr>
            </a:lvl7pPr>
            <a:lvl8pPr lvl="7" marR="0" rtl="0" algn="l">
              <a:lnSpc>
                <a:spcPct val="100000"/>
              </a:lnSpc>
              <a:spcBef>
                <a:spcPts val="0"/>
              </a:spcBef>
              <a:spcAft>
                <a:spcPts val="0"/>
              </a:spcAft>
              <a:buClr>
                <a:srgbClr val="FFFFFF"/>
              </a:buClr>
              <a:buSzPts val="2400"/>
              <a:buFont typeface="Dosis"/>
              <a:buNone/>
              <a:defRPr b="0" i="0" sz="2400" u="none" cap="none" strike="noStrike">
                <a:solidFill>
                  <a:srgbClr val="FFFFFF"/>
                </a:solidFill>
                <a:latin typeface="Dosis"/>
                <a:ea typeface="Dosis"/>
                <a:cs typeface="Dosis"/>
                <a:sym typeface="Dosis"/>
              </a:defRPr>
            </a:lvl8pPr>
            <a:lvl9pPr lvl="8" marR="0" rtl="0" algn="l">
              <a:lnSpc>
                <a:spcPct val="100000"/>
              </a:lnSpc>
              <a:spcBef>
                <a:spcPts val="0"/>
              </a:spcBef>
              <a:spcAft>
                <a:spcPts val="0"/>
              </a:spcAft>
              <a:buClr>
                <a:srgbClr val="FFFFFF"/>
              </a:buClr>
              <a:buSzPts val="2400"/>
              <a:buFont typeface="Dosis"/>
              <a:buNone/>
              <a:defRPr b="0" i="0" sz="2400" u="none" cap="none" strike="noStrike">
                <a:solidFill>
                  <a:srgbClr val="FFFFFF"/>
                </a:solidFill>
                <a:latin typeface="Dosis"/>
                <a:ea typeface="Dosis"/>
                <a:cs typeface="Dosis"/>
                <a:sym typeface="Dosis"/>
              </a:defRPr>
            </a:lvl9pPr>
          </a:lstStyle>
          <a:p/>
        </p:txBody>
      </p:sp>
      <p:sp>
        <p:nvSpPr>
          <p:cNvPr id="7" name="Google Shape;7;p2"/>
          <p:cNvSpPr txBox="1"/>
          <p:nvPr>
            <p:ph idx="1" type="body"/>
          </p:nvPr>
        </p:nvSpPr>
        <p:spPr>
          <a:xfrm>
            <a:off x="828675" y="2133600"/>
            <a:ext cx="5686425" cy="6623467"/>
          </a:xfrm>
          <a:prstGeom prst="rect">
            <a:avLst/>
          </a:prstGeom>
          <a:noFill/>
          <a:ln>
            <a:noFill/>
          </a:ln>
        </p:spPr>
        <p:txBody>
          <a:bodyPr anchorCtr="0" anchor="t" bIns="91425" lIns="91425" spcFirstLastPara="1" rIns="91425" wrap="square" tIns="91425">
            <a:noAutofit/>
          </a:bodyPr>
          <a:lstStyle>
            <a:lvl1pPr indent="-419100" lvl="0" marL="457200" marR="0" rtl="0" algn="l">
              <a:lnSpc>
                <a:spcPct val="100000"/>
              </a:lnSpc>
              <a:spcBef>
                <a:spcPts val="600"/>
              </a:spcBef>
              <a:spcAft>
                <a:spcPts val="0"/>
              </a:spcAft>
              <a:buClr>
                <a:srgbClr val="FF8700"/>
              </a:buClr>
              <a:buSzPts val="3000"/>
              <a:buFont typeface="Roboto"/>
              <a:buChar char="▸"/>
              <a:defRPr b="0" i="0" sz="3000" u="none" cap="none" strike="noStrike">
                <a:solidFill>
                  <a:srgbClr val="222222"/>
                </a:solidFill>
                <a:latin typeface="Roboto"/>
                <a:ea typeface="Roboto"/>
                <a:cs typeface="Roboto"/>
                <a:sym typeface="Roboto"/>
              </a:defRPr>
            </a:lvl1pPr>
            <a:lvl2pPr indent="-381000" lvl="1" marL="914400" marR="0" rtl="0" algn="l">
              <a:lnSpc>
                <a:spcPct val="100000"/>
              </a:lnSpc>
              <a:spcBef>
                <a:spcPts val="0"/>
              </a:spcBef>
              <a:spcAft>
                <a:spcPts val="0"/>
              </a:spcAft>
              <a:buClr>
                <a:srgbClr val="FF8700"/>
              </a:buClr>
              <a:buSzPts val="2400"/>
              <a:buFont typeface="Roboto"/>
              <a:buChar char="▹"/>
              <a:defRPr b="0" i="0" sz="2400" u="none" cap="none" strike="noStrike">
                <a:solidFill>
                  <a:srgbClr val="222222"/>
                </a:solidFill>
                <a:latin typeface="Roboto"/>
                <a:ea typeface="Roboto"/>
                <a:cs typeface="Roboto"/>
                <a:sym typeface="Roboto"/>
              </a:defRPr>
            </a:lvl2pPr>
            <a:lvl3pPr indent="-381000" lvl="2" marL="1371600" marR="0" rtl="0" algn="l">
              <a:lnSpc>
                <a:spcPct val="100000"/>
              </a:lnSpc>
              <a:spcBef>
                <a:spcPts val="0"/>
              </a:spcBef>
              <a:spcAft>
                <a:spcPts val="0"/>
              </a:spcAft>
              <a:buClr>
                <a:srgbClr val="FF8700"/>
              </a:buClr>
              <a:buSzPts val="2400"/>
              <a:buFont typeface="Roboto"/>
              <a:buChar char="▹"/>
              <a:defRPr b="0" i="0" sz="2400" u="none" cap="none" strike="noStrike">
                <a:solidFill>
                  <a:srgbClr val="222222"/>
                </a:solidFill>
                <a:latin typeface="Roboto"/>
                <a:ea typeface="Roboto"/>
                <a:cs typeface="Roboto"/>
                <a:sym typeface="Roboto"/>
              </a:defRPr>
            </a:lvl3pPr>
            <a:lvl4pPr indent="-342900" lvl="3" marL="1828800" marR="0" rtl="0" algn="l">
              <a:lnSpc>
                <a:spcPct val="100000"/>
              </a:lnSpc>
              <a:spcBef>
                <a:spcPts val="0"/>
              </a:spcBef>
              <a:spcAft>
                <a:spcPts val="0"/>
              </a:spcAft>
              <a:buClr>
                <a:srgbClr val="FF8700"/>
              </a:buClr>
              <a:buSzPts val="1800"/>
              <a:buFont typeface="Roboto"/>
              <a:buChar char="▹"/>
              <a:defRPr b="0" i="0" sz="1800" u="none" cap="none" strike="noStrike">
                <a:solidFill>
                  <a:srgbClr val="222222"/>
                </a:solidFill>
                <a:latin typeface="Roboto"/>
                <a:ea typeface="Roboto"/>
                <a:cs typeface="Roboto"/>
                <a:sym typeface="Roboto"/>
              </a:defRPr>
            </a:lvl4pPr>
            <a:lvl5pPr indent="-342900" lvl="4" marL="2286000" marR="0" rtl="0" algn="l">
              <a:lnSpc>
                <a:spcPct val="100000"/>
              </a:lnSpc>
              <a:spcBef>
                <a:spcPts val="0"/>
              </a:spcBef>
              <a:spcAft>
                <a:spcPts val="0"/>
              </a:spcAft>
              <a:buClr>
                <a:srgbClr val="FF8700"/>
              </a:buClr>
              <a:buSzPts val="1800"/>
              <a:buFont typeface="Roboto"/>
              <a:buChar char="▹"/>
              <a:defRPr b="0" i="0" sz="1800" u="none" cap="none" strike="noStrike">
                <a:solidFill>
                  <a:srgbClr val="222222"/>
                </a:solidFill>
                <a:latin typeface="Roboto"/>
                <a:ea typeface="Roboto"/>
                <a:cs typeface="Roboto"/>
                <a:sym typeface="Roboto"/>
              </a:defRPr>
            </a:lvl5pPr>
            <a:lvl6pPr indent="-342900" lvl="5" marL="2743200" marR="0" rtl="0" algn="l">
              <a:lnSpc>
                <a:spcPct val="100000"/>
              </a:lnSpc>
              <a:spcBef>
                <a:spcPts val="0"/>
              </a:spcBef>
              <a:spcAft>
                <a:spcPts val="0"/>
              </a:spcAft>
              <a:buClr>
                <a:srgbClr val="FF8700"/>
              </a:buClr>
              <a:buSzPts val="1800"/>
              <a:buFont typeface="Roboto"/>
              <a:buChar char="▹"/>
              <a:defRPr b="0" i="0" sz="1800" u="none" cap="none" strike="noStrike">
                <a:solidFill>
                  <a:srgbClr val="222222"/>
                </a:solidFill>
                <a:latin typeface="Roboto"/>
                <a:ea typeface="Roboto"/>
                <a:cs typeface="Roboto"/>
                <a:sym typeface="Roboto"/>
              </a:defRPr>
            </a:lvl6pPr>
            <a:lvl7pPr indent="-342900" lvl="6" marL="3200400" marR="0" rtl="0" algn="l">
              <a:lnSpc>
                <a:spcPct val="100000"/>
              </a:lnSpc>
              <a:spcBef>
                <a:spcPts val="0"/>
              </a:spcBef>
              <a:spcAft>
                <a:spcPts val="0"/>
              </a:spcAft>
              <a:buClr>
                <a:srgbClr val="FF8700"/>
              </a:buClr>
              <a:buSzPts val="1800"/>
              <a:buFont typeface="Roboto"/>
              <a:buChar char="▹"/>
              <a:defRPr b="0" i="0" sz="1800" u="none" cap="none" strike="noStrike">
                <a:solidFill>
                  <a:srgbClr val="222222"/>
                </a:solidFill>
                <a:latin typeface="Roboto"/>
                <a:ea typeface="Roboto"/>
                <a:cs typeface="Roboto"/>
                <a:sym typeface="Roboto"/>
              </a:defRPr>
            </a:lvl7pPr>
            <a:lvl8pPr indent="-342900" lvl="7" marL="3657600" marR="0" rtl="0" algn="l">
              <a:lnSpc>
                <a:spcPct val="100000"/>
              </a:lnSpc>
              <a:spcBef>
                <a:spcPts val="0"/>
              </a:spcBef>
              <a:spcAft>
                <a:spcPts val="0"/>
              </a:spcAft>
              <a:buClr>
                <a:srgbClr val="FF8700"/>
              </a:buClr>
              <a:buSzPts val="1800"/>
              <a:buFont typeface="Roboto"/>
              <a:buChar char="▹"/>
              <a:defRPr b="0" i="0" sz="1800" u="none" cap="none" strike="noStrike">
                <a:solidFill>
                  <a:srgbClr val="222222"/>
                </a:solidFill>
                <a:latin typeface="Roboto"/>
                <a:ea typeface="Roboto"/>
                <a:cs typeface="Roboto"/>
                <a:sym typeface="Roboto"/>
              </a:defRPr>
            </a:lvl8pPr>
            <a:lvl9pPr indent="-342900" lvl="8" marL="4114800" marR="0" rtl="0" algn="l">
              <a:lnSpc>
                <a:spcPct val="100000"/>
              </a:lnSpc>
              <a:spcBef>
                <a:spcPts val="0"/>
              </a:spcBef>
              <a:spcAft>
                <a:spcPts val="0"/>
              </a:spcAft>
              <a:buClr>
                <a:srgbClr val="FF8700"/>
              </a:buClr>
              <a:buSzPts val="1800"/>
              <a:buFont typeface="Roboto"/>
              <a:buChar char="▹"/>
              <a:defRPr b="0" i="0" sz="1800" u="none" cap="none" strike="noStrike">
                <a:solidFill>
                  <a:srgbClr val="222222"/>
                </a:solidFill>
                <a:latin typeface="Roboto"/>
                <a:ea typeface="Roboto"/>
                <a:cs typeface="Roboto"/>
                <a:sym typeface="Roboto"/>
              </a:defRPr>
            </a:lvl9pPr>
          </a:lstStyle>
          <a:p/>
        </p:txBody>
      </p:sp>
      <p:sp>
        <p:nvSpPr>
          <p:cNvPr id="8" name="Google Shape;8;p2"/>
          <p:cNvSpPr txBox="1"/>
          <p:nvPr>
            <p:ph idx="12" type="sldNum"/>
          </p:nvPr>
        </p:nvSpPr>
        <p:spPr>
          <a:xfrm>
            <a:off x="0" y="0"/>
            <a:ext cx="446175" cy="1300800"/>
          </a:xfrm>
          <a:prstGeom prst="rect">
            <a:avLst/>
          </a:prstGeom>
          <a:noFill/>
          <a:ln>
            <a:noFill/>
          </a:ln>
        </p:spPr>
        <p:txBody>
          <a:bodyPr anchorCtr="0" anchor="ctr" bIns="91425" lIns="91425" spcFirstLastPara="1" rIns="91425" wrap="square" tIns="91425">
            <a:noAutofit/>
          </a:bodyPr>
          <a:lstStyle>
            <a:lvl1pPr indent="0" lvl="0" marL="0" marR="0" rtl="0" algn="ctr">
              <a:lnSpc>
                <a:spcPct val="100000"/>
              </a:lnSpc>
              <a:spcBef>
                <a:spcPts val="0"/>
              </a:spcBef>
              <a:spcAft>
                <a:spcPts val="0"/>
              </a:spcAft>
              <a:buClr>
                <a:srgbClr val="000000"/>
              </a:buClr>
              <a:buSzPts val="975"/>
              <a:buFont typeface="Arial"/>
              <a:buNone/>
              <a:defRPr b="1" i="0" sz="975" u="none" cap="none" strike="noStrike">
                <a:solidFill>
                  <a:srgbClr val="FFFFFF"/>
                </a:solidFill>
                <a:latin typeface="Roboto"/>
                <a:ea typeface="Roboto"/>
                <a:cs typeface="Roboto"/>
                <a:sym typeface="Roboto"/>
              </a:defRPr>
            </a:lvl1pPr>
            <a:lvl2pPr indent="0" lvl="1" marL="0" marR="0" rtl="0" algn="ctr">
              <a:lnSpc>
                <a:spcPct val="100000"/>
              </a:lnSpc>
              <a:spcBef>
                <a:spcPts val="0"/>
              </a:spcBef>
              <a:spcAft>
                <a:spcPts val="0"/>
              </a:spcAft>
              <a:buClr>
                <a:srgbClr val="000000"/>
              </a:buClr>
              <a:buSzPts val="975"/>
              <a:buFont typeface="Arial"/>
              <a:buNone/>
              <a:defRPr b="1" i="0" sz="975" u="none" cap="none" strike="noStrike">
                <a:solidFill>
                  <a:srgbClr val="FFFFFF"/>
                </a:solidFill>
                <a:latin typeface="Roboto"/>
                <a:ea typeface="Roboto"/>
                <a:cs typeface="Roboto"/>
                <a:sym typeface="Roboto"/>
              </a:defRPr>
            </a:lvl2pPr>
            <a:lvl3pPr indent="0" lvl="2" marL="0" marR="0" rtl="0" algn="ctr">
              <a:lnSpc>
                <a:spcPct val="100000"/>
              </a:lnSpc>
              <a:spcBef>
                <a:spcPts val="0"/>
              </a:spcBef>
              <a:spcAft>
                <a:spcPts val="0"/>
              </a:spcAft>
              <a:buClr>
                <a:srgbClr val="000000"/>
              </a:buClr>
              <a:buSzPts val="975"/>
              <a:buFont typeface="Arial"/>
              <a:buNone/>
              <a:defRPr b="1" i="0" sz="975" u="none" cap="none" strike="noStrike">
                <a:solidFill>
                  <a:srgbClr val="FFFFFF"/>
                </a:solidFill>
                <a:latin typeface="Roboto"/>
                <a:ea typeface="Roboto"/>
                <a:cs typeface="Roboto"/>
                <a:sym typeface="Roboto"/>
              </a:defRPr>
            </a:lvl3pPr>
            <a:lvl4pPr indent="0" lvl="3" marL="0" marR="0" rtl="0" algn="ctr">
              <a:lnSpc>
                <a:spcPct val="100000"/>
              </a:lnSpc>
              <a:spcBef>
                <a:spcPts val="0"/>
              </a:spcBef>
              <a:spcAft>
                <a:spcPts val="0"/>
              </a:spcAft>
              <a:buClr>
                <a:srgbClr val="000000"/>
              </a:buClr>
              <a:buSzPts val="975"/>
              <a:buFont typeface="Arial"/>
              <a:buNone/>
              <a:defRPr b="1" i="0" sz="975" u="none" cap="none" strike="noStrike">
                <a:solidFill>
                  <a:srgbClr val="FFFFFF"/>
                </a:solidFill>
                <a:latin typeface="Roboto"/>
                <a:ea typeface="Roboto"/>
                <a:cs typeface="Roboto"/>
                <a:sym typeface="Roboto"/>
              </a:defRPr>
            </a:lvl4pPr>
            <a:lvl5pPr indent="0" lvl="4" marL="0" marR="0" rtl="0" algn="ctr">
              <a:lnSpc>
                <a:spcPct val="100000"/>
              </a:lnSpc>
              <a:spcBef>
                <a:spcPts val="0"/>
              </a:spcBef>
              <a:spcAft>
                <a:spcPts val="0"/>
              </a:spcAft>
              <a:buClr>
                <a:srgbClr val="000000"/>
              </a:buClr>
              <a:buSzPts val="975"/>
              <a:buFont typeface="Arial"/>
              <a:buNone/>
              <a:defRPr b="1" i="0" sz="975" u="none" cap="none" strike="noStrike">
                <a:solidFill>
                  <a:srgbClr val="FFFFFF"/>
                </a:solidFill>
                <a:latin typeface="Roboto"/>
                <a:ea typeface="Roboto"/>
                <a:cs typeface="Roboto"/>
                <a:sym typeface="Roboto"/>
              </a:defRPr>
            </a:lvl5pPr>
            <a:lvl6pPr indent="0" lvl="5" marL="0" marR="0" rtl="0" algn="ctr">
              <a:lnSpc>
                <a:spcPct val="100000"/>
              </a:lnSpc>
              <a:spcBef>
                <a:spcPts val="0"/>
              </a:spcBef>
              <a:spcAft>
                <a:spcPts val="0"/>
              </a:spcAft>
              <a:buClr>
                <a:srgbClr val="000000"/>
              </a:buClr>
              <a:buSzPts val="975"/>
              <a:buFont typeface="Arial"/>
              <a:buNone/>
              <a:defRPr b="1" i="0" sz="975" u="none" cap="none" strike="noStrike">
                <a:solidFill>
                  <a:srgbClr val="FFFFFF"/>
                </a:solidFill>
                <a:latin typeface="Roboto"/>
                <a:ea typeface="Roboto"/>
                <a:cs typeface="Roboto"/>
                <a:sym typeface="Roboto"/>
              </a:defRPr>
            </a:lvl6pPr>
            <a:lvl7pPr indent="0" lvl="6" marL="0" marR="0" rtl="0" algn="ctr">
              <a:lnSpc>
                <a:spcPct val="100000"/>
              </a:lnSpc>
              <a:spcBef>
                <a:spcPts val="0"/>
              </a:spcBef>
              <a:spcAft>
                <a:spcPts val="0"/>
              </a:spcAft>
              <a:buClr>
                <a:srgbClr val="000000"/>
              </a:buClr>
              <a:buSzPts val="975"/>
              <a:buFont typeface="Arial"/>
              <a:buNone/>
              <a:defRPr b="1" i="0" sz="975" u="none" cap="none" strike="noStrike">
                <a:solidFill>
                  <a:srgbClr val="FFFFFF"/>
                </a:solidFill>
                <a:latin typeface="Roboto"/>
                <a:ea typeface="Roboto"/>
                <a:cs typeface="Roboto"/>
                <a:sym typeface="Roboto"/>
              </a:defRPr>
            </a:lvl7pPr>
            <a:lvl8pPr indent="0" lvl="7" marL="0" marR="0" rtl="0" algn="ctr">
              <a:lnSpc>
                <a:spcPct val="100000"/>
              </a:lnSpc>
              <a:spcBef>
                <a:spcPts val="0"/>
              </a:spcBef>
              <a:spcAft>
                <a:spcPts val="0"/>
              </a:spcAft>
              <a:buClr>
                <a:srgbClr val="000000"/>
              </a:buClr>
              <a:buSzPts val="975"/>
              <a:buFont typeface="Arial"/>
              <a:buNone/>
              <a:defRPr b="1" i="0" sz="975" u="none" cap="none" strike="noStrike">
                <a:solidFill>
                  <a:srgbClr val="FFFFFF"/>
                </a:solidFill>
                <a:latin typeface="Roboto"/>
                <a:ea typeface="Roboto"/>
                <a:cs typeface="Roboto"/>
                <a:sym typeface="Roboto"/>
              </a:defRPr>
            </a:lvl8pPr>
            <a:lvl9pPr indent="0" lvl="8" marL="0" marR="0" rtl="0" algn="ctr">
              <a:lnSpc>
                <a:spcPct val="100000"/>
              </a:lnSpc>
              <a:spcBef>
                <a:spcPts val="0"/>
              </a:spcBef>
              <a:spcAft>
                <a:spcPts val="0"/>
              </a:spcAft>
              <a:buClr>
                <a:srgbClr val="000000"/>
              </a:buClr>
              <a:buSzPts val="975"/>
              <a:buFont typeface="Arial"/>
              <a:buNone/>
              <a:defRPr b="1" i="0" sz="975" u="none" cap="none" strike="noStrike">
                <a:solidFill>
                  <a:srgbClr val="FFFFFF"/>
                </a:solidFill>
                <a:latin typeface="Roboto"/>
                <a:ea typeface="Roboto"/>
                <a:cs typeface="Roboto"/>
                <a:sym typeface="Roboto"/>
              </a:defRPr>
            </a:lvl9pPr>
          </a:lstStyle>
          <a:p>
            <a:pPr indent="0" lvl="0" marL="0" rtl="0" algn="ctr">
              <a:spcBef>
                <a:spcPts val="0"/>
              </a:spcBef>
              <a:spcAft>
                <a:spcPts val="0"/>
              </a:spcAft>
              <a:buNone/>
            </a:pPr>
            <a:fld id="{00000000-1234-1234-1234-123412341234}" type="slidenum">
              <a:rPr lang="es-MX"/>
              <a:t>‹#›</a:t>
            </a:fld>
            <a:endParaRPr/>
          </a:p>
        </p:txBody>
      </p:sp>
    </p:spTree>
  </p:cSld>
  <p:clrMap accent1="accent1" accent2="accent2" accent3="accent3" accent4="accent4" accent5="accent5" accent6="accent6" bg1="lt1" bg2="dk2" tx1="dk1" tx2="lt2" folHlink="folHlink" hlink="hlink"/>
  <p:sldLayoutIdLst>
    <p:sldLayoutId id="2147483649" r:id="rId1"/>
  </p:sldLayoutIdLst>
  <p:transition>
    <p:fade thruBlk="1"/>
  </p:transition>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png"/><Relationship Id="rId4" Type="http://schemas.openxmlformats.org/officeDocument/2006/relationships/image" Target="../media/image2.png"/><Relationship Id="rId5" Type="http://schemas.openxmlformats.org/officeDocument/2006/relationships/image" Target="../media/image3.png"/><Relationship Id="rId6" Type="http://schemas.openxmlformats.org/officeDocument/2006/relationships/image" Target="../media/image5.png"/><Relationship Id="rId7"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 name="Shape 18"/>
        <p:cNvGrpSpPr/>
        <p:nvPr/>
      </p:nvGrpSpPr>
      <p:grpSpPr>
        <a:xfrm>
          <a:off x="0" y="0"/>
          <a:ext cx="0" cy="0"/>
          <a:chOff x="0" y="0"/>
          <a:chExt cx="0" cy="0"/>
        </a:xfrm>
      </p:grpSpPr>
      <p:sp>
        <p:nvSpPr>
          <p:cNvPr id="19" name="Google Shape;19;p1"/>
          <p:cNvSpPr/>
          <p:nvPr/>
        </p:nvSpPr>
        <p:spPr>
          <a:xfrm flipH="1" rot="10800000">
            <a:off x="434872" y="1085262"/>
            <a:ext cx="6149103" cy="45719"/>
          </a:xfrm>
          <a:prstGeom prst="rect">
            <a:avLst/>
          </a:prstGeom>
          <a:solidFill>
            <a:srgbClr val="FF9900"/>
          </a:solidFill>
          <a:ln cap="flat" cmpd="sng" w="25400">
            <a:solidFill>
              <a:srgbClr val="FF99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FFFFFF"/>
              </a:solidFill>
              <a:latin typeface="Arial"/>
              <a:ea typeface="Arial"/>
              <a:cs typeface="Arial"/>
              <a:sym typeface="Arial"/>
            </a:endParaRPr>
          </a:p>
        </p:txBody>
      </p:sp>
      <p:pic>
        <p:nvPicPr>
          <p:cNvPr id="20" name="Google Shape;20;p1"/>
          <p:cNvPicPr preferRelativeResize="0"/>
          <p:nvPr/>
        </p:nvPicPr>
        <p:blipFill rotWithShape="1">
          <a:blip r:embed="rId3">
            <a:alphaModFix/>
          </a:blip>
          <a:srcRect b="5061" l="0" r="18234" t="29397"/>
          <a:stretch/>
        </p:blipFill>
        <p:spPr>
          <a:xfrm>
            <a:off x="729381" y="170788"/>
            <a:ext cx="1187004" cy="395419"/>
          </a:xfrm>
          <a:prstGeom prst="rect">
            <a:avLst/>
          </a:prstGeom>
          <a:noFill/>
          <a:ln>
            <a:noFill/>
          </a:ln>
        </p:spPr>
      </p:pic>
      <p:sp>
        <p:nvSpPr>
          <p:cNvPr id="21" name="Google Shape;21;p1"/>
          <p:cNvSpPr/>
          <p:nvPr/>
        </p:nvSpPr>
        <p:spPr>
          <a:xfrm>
            <a:off x="729381" y="540551"/>
            <a:ext cx="4204126" cy="553998"/>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000"/>
              <a:buFont typeface="Arial"/>
              <a:buNone/>
            </a:pPr>
            <a:r>
              <a:rPr b="1" i="0" lang="es-MX" sz="1000" u="none" cap="none" strike="noStrike">
                <a:solidFill>
                  <a:srgbClr val="000000"/>
                </a:solidFill>
                <a:latin typeface="Arial"/>
                <a:ea typeface="Arial"/>
                <a:cs typeface="Arial"/>
                <a:sym typeface="Arial"/>
              </a:rPr>
              <a:t>CLAVE: </a:t>
            </a:r>
            <a:r>
              <a:rPr b="0" i="0" lang="es-MX" sz="1000" u="none" cap="none" strike="noStrike">
                <a:solidFill>
                  <a:srgbClr val="000000"/>
                </a:solidFill>
                <a:latin typeface="Arial"/>
                <a:ea typeface="Arial"/>
                <a:cs typeface="Arial"/>
                <a:sym typeface="Arial"/>
              </a:rPr>
              <a:t>ICAT-TUL1</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000"/>
              <a:buFont typeface="Arial"/>
              <a:buNone/>
            </a:pPr>
            <a:r>
              <a:rPr b="1" i="0" lang="es-MX" sz="1000" u="none" cap="none" strike="noStrike">
                <a:solidFill>
                  <a:srgbClr val="000000"/>
                </a:solidFill>
                <a:latin typeface="Arial"/>
                <a:ea typeface="Arial"/>
                <a:cs typeface="Arial"/>
                <a:sym typeface="Arial"/>
              </a:rPr>
              <a:t>CATEGORÍA: </a:t>
            </a:r>
            <a:r>
              <a:rPr b="0" i="0" lang="es-MX" sz="1000" u="none" cap="none" strike="noStrike">
                <a:solidFill>
                  <a:srgbClr val="000000"/>
                </a:solidFill>
                <a:latin typeface="Arial"/>
                <a:ea typeface="Arial"/>
                <a:cs typeface="Arial"/>
                <a:sym typeface="Arial"/>
              </a:rPr>
              <a:t>INMATERIALES CULTURALES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000"/>
              <a:buFont typeface="Arial"/>
              <a:buNone/>
            </a:pPr>
            <a:r>
              <a:rPr b="1" i="0" lang="es-MX" sz="1000" u="none" cap="none" strike="noStrike">
                <a:solidFill>
                  <a:srgbClr val="000000"/>
                </a:solidFill>
                <a:latin typeface="Arial"/>
                <a:ea typeface="Arial"/>
                <a:cs typeface="Arial"/>
                <a:sym typeface="Arial"/>
              </a:rPr>
              <a:t>SUBCATEGORÍA:  </a:t>
            </a:r>
            <a:r>
              <a:rPr b="0" i="0" lang="es-MX" sz="1000" u="none" cap="none" strike="noStrike">
                <a:solidFill>
                  <a:srgbClr val="000000"/>
                </a:solidFill>
                <a:latin typeface="Arial"/>
                <a:ea typeface="Arial"/>
                <a:cs typeface="Arial"/>
                <a:sym typeface="Arial"/>
              </a:rPr>
              <a:t>USOS SOCIALES  </a:t>
            </a:r>
            <a:endParaRPr b="0" i="0" sz="1400" u="none" cap="none" strike="noStrike">
              <a:solidFill>
                <a:srgbClr val="000000"/>
              </a:solidFill>
              <a:latin typeface="Arial"/>
              <a:ea typeface="Arial"/>
              <a:cs typeface="Arial"/>
              <a:sym typeface="Arial"/>
            </a:endParaRPr>
          </a:p>
        </p:txBody>
      </p:sp>
      <p:sp>
        <p:nvSpPr>
          <p:cNvPr id="22" name="Google Shape;22;p1"/>
          <p:cNvSpPr/>
          <p:nvPr/>
        </p:nvSpPr>
        <p:spPr>
          <a:xfrm>
            <a:off x="458277" y="1377170"/>
            <a:ext cx="3929643" cy="395954"/>
          </a:xfrm>
          <a:prstGeom prst="rect">
            <a:avLst/>
          </a:prstGeom>
          <a:noFill/>
          <a:ln cap="flat" cmpd="sng" w="25400">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800"/>
              <a:buFont typeface="Arial"/>
              <a:buNone/>
            </a:pPr>
            <a:r>
              <a:t/>
            </a:r>
            <a:endParaRPr b="0" i="0" sz="800" u="none" cap="none" strike="noStrike">
              <a:solidFill>
                <a:srgbClr val="000000"/>
              </a:solidFill>
              <a:latin typeface="Times New Roman"/>
              <a:ea typeface="Times New Roman"/>
              <a:cs typeface="Times New Roman"/>
              <a:sym typeface="Times New Roman"/>
            </a:endParaRPr>
          </a:p>
        </p:txBody>
      </p:sp>
      <p:sp>
        <p:nvSpPr>
          <p:cNvPr id="23" name="Google Shape;23;p1"/>
          <p:cNvSpPr/>
          <p:nvPr/>
        </p:nvSpPr>
        <p:spPr>
          <a:xfrm>
            <a:off x="459274" y="2263656"/>
            <a:ext cx="1285849" cy="624627"/>
          </a:xfrm>
          <a:prstGeom prst="rect">
            <a:avLst/>
          </a:prstGeom>
          <a:noFill/>
          <a:ln cap="flat" cmpd="sng" w="25400">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00"/>
              <a:buFont typeface="Arial"/>
              <a:buNone/>
            </a:pPr>
            <a:r>
              <a:t/>
            </a:r>
            <a:endParaRPr b="0" i="0" sz="1200" u="none" cap="none" strike="noStrike">
              <a:solidFill>
                <a:srgbClr val="000000"/>
              </a:solidFill>
              <a:latin typeface="Times New Roman"/>
              <a:ea typeface="Times New Roman"/>
              <a:cs typeface="Times New Roman"/>
              <a:sym typeface="Times New Roman"/>
            </a:endParaRPr>
          </a:p>
        </p:txBody>
      </p:sp>
      <p:sp>
        <p:nvSpPr>
          <p:cNvPr id="24" name="Google Shape;24;p1"/>
          <p:cNvSpPr/>
          <p:nvPr/>
        </p:nvSpPr>
        <p:spPr>
          <a:xfrm>
            <a:off x="422250" y="2262801"/>
            <a:ext cx="486030" cy="215444"/>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800"/>
              <a:buFont typeface="Arial"/>
              <a:buNone/>
            </a:pPr>
            <a:r>
              <a:rPr b="1" i="0" lang="es-MX" sz="800" u="none" cap="none" strike="noStrike">
                <a:solidFill>
                  <a:srgbClr val="000000"/>
                </a:solidFill>
                <a:latin typeface="Times New Roman"/>
                <a:ea typeface="Times New Roman"/>
                <a:cs typeface="Times New Roman"/>
                <a:sym typeface="Times New Roman"/>
              </a:rPr>
              <a:t>Clima:</a:t>
            </a:r>
            <a:endParaRPr b="0" i="0" sz="1400" u="none" cap="none" strike="noStrike">
              <a:solidFill>
                <a:srgbClr val="000000"/>
              </a:solidFill>
              <a:latin typeface="Arial"/>
              <a:ea typeface="Arial"/>
              <a:cs typeface="Arial"/>
              <a:sym typeface="Arial"/>
            </a:endParaRPr>
          </a:p>
        </p:txBody>
      </p:sp>
      <p:sp>
        <p:nvSpPr>
          <p:cNvPr id="25" name="Google Shape;25;p1"/>
          <p:cNvSpPr/>
          <p:nvPr/>
        </p:nvSpPr>
        <p:spPr>
          <a:xfrm>
            <a:off x="422250" y="1810384"/>
            <a:ext cx="1313180" cy="215444"/>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800"/>
              <a:buFont typeface="Arial"/>
              <a:buNone/>
            </a:pPr>
            <a:r>
              <a:rPr b="1" i="0" lang="es-MX" sz="800" u="none" cap="none" strike="noStrike">
                <a:solidFill>
                  <a:srgbClr val="000000"/>
                </a:solidFill>
                <a:latin typeface="Times New Roman"/>
                <a:ea typeface="Times New Roman"/>
                <a:cs typeface="Times New Roman"/>
                <a:sym typeface="Times New Roman"/>
              </a:rPr>
              <a:t>Ubicación y Localización:</a:t>
            </a:r>
            <a:endParaRPr b="0" i="0" sz="1400" u="none" cap="none" strike="noStrike">
              <a:solidFill>
                <a:srgbClr val="000000"/>
              </a:solidFill>
              <a:latin typeface="Arial"/>
              <a:ea typeface="Arial"/>
              <a:cs typeface="Arial"/>
              <a:sym typeface="Arial"/>
            </a:endParaRPr>
          </a:p>
        </p:txBody>
      </p:sp>
      <p:sp>
        <p:nvSpPr>
          <p:cNvPr id="26" name="Google Shape;26;p1"/>
          <p:cNvSpPr/>
          <p:nvPr/>
        </p:nvSpPr>
        <p:spPr>
          <a:xfrm>
            <a:off x="434872" y="1367638"/>
            <a:ext cx="992579" cy="215444"/>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800"/>
              <a:buFont typeface="Arial"/>
              <a:buNone/>
            </a:pPr>
            <a:r>
              <a:rPr b="1" i="0" lang="es-MX" sz="800" u="none" cap="none" strike="noStrike">
                <a:solidFill>
                  <a:srgbClr val="000000"/>
                </a:solidFill>
                <a:latin typeface="Times New Roman"/>
                <a:ea typeface="Times New Roman"/>
                <a:cs typeface="Times New Roman"/>
                <a:sym typeface="Times New Roman"/>
              </a:rPr>
              <a:t>Nombre del lugar:</a:t>
            </a:r>
            <a:endParaRPr b="0" i="0" sz="1400" u="none" cap="none" strike="noStrike">
              <a:solidFill>
                <a:srgbClr val="000000"/>
              </a:solidFill>
              <a:latin typeface="Arial"/>
              <a:ea typeface="Arial"/>
              <a:cs typeface="Arial"/>
              <a:sym typeface="Arial"/>
            </a:endParaRPr>
          </a:p>
        </p:txBody>
      </p:sp>
      <p:sp>
        <p:nvSpPr>
          <p:cNvPr id="27" name="Google Shape;27;p1"/>
          <p:cNvSpPr/>
          <p:nvPr/>
        </p:nvSpPr>
        <p:spPr>
          <a:xfrm>
            <a:off x="4424884" y="1377169"/>
            <a:ext cx="2043338" cy="1786431"/>
          </a:xfrm>
          <a:prstGeom prst="rect">
            <a:avLst/>
          </a:prstGeom>
          <a:noFill/>
          <a:ln cap="flat" cmpd="sng" w="25400">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00"/>
              <a:buFont typeface="Arial"/>
              <a:buNone/>
            </a:pPr>
            <a:r>
              <a:t/>
            </a:r>
            <a:endParaRPr b="0" i="0" sz="1200" u="none" cap="none" strike="noStrike">
              <a:solidFill>
                <a:srgbClr val="000000"/>
              </a:solidFill>
              <a:latin typeface="Times New Roman"/>
              <a:ea typeface="Times New Roman"/>
              <a:cs typeface="Times New Roman"/>
              <a:sym typeface="Times New Roman"/>
            </a:endParaRPr>
          </a:p>
        </p:txBody>
      </p:sp>
      <p:sp>
        <p:nvSpPr>
          <p:cNvPr id="28" name="Google Shape;28;p1"/>
          <p:cNvSpPr/>
          <p:nvPr/>
        </p:nvSpPr>
        <p:spPr>
          <a:xfrm>
            <a:off x="458279" y="2938636"/>
            <a:ext cx="3928646" cy="1979440"/>
          </a:xfrm>
          <a:prstGeom prst="rect">
            <a:avLst/>
          </a:prstGeom>
          <a:noFill/>
          <a:ln cap="flat" cmpd="sng" w="25400">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00"/>
              <a:buFont typeface="Arial"/>
              <a:buNone/>
            </a:pPr>
            <a:r>
              <a:t/>
            </a:r>
            <a:endParaRPr b="0" i="0" sz="1200" u="none" cap="none" strike="noStrike">
              <a:solidFill>
                <a:srgbClr val="000000"/>
              </a:solidFill>
              <a:latin typeface="Times New Roman"/>
              <a:ea typeface="Times New Roman"/>
              <a:cs typeface="Times New Roman"/>
              <a:sym typeface="Times New Roman"/>
            </a:endParaRPr>
          </a:p>
        </p:txBody>
      </p:sp>
      <p:sp>
        <p:nvSpPr>
          <p:cNvPr id="29" name="Google Shape;29;p1"/>
          <p:cNvSpPr/>
          <p:nvPr/>
        </p:nvSpPr>
        <p:spPr>
          <a:xfrm>
            <a:off x="4424884" y="3816167"/>
            <a:ext cx="2043338" cy="519585"/>
          </a:xfrm>
          <a:prstGeom prst="rect">
            <a:avLst/>
          </a:prstGeom>
          <a:noFill/>
          <a:ln cap="flat" cmpd="sng" w="25400">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00"/>
              <a:buFont typeface="Arial"/>
              <a:buNone/>
            </a:pPr>
            <a:r>
              <a:t/>
            </a:r>
            <a:endParaRPr b="0" i="0" sz="1200" u="none" cap="none" strike="noStrike">
              <a:solidFill>
                <a:srgbClr val="000000"/>
              </a:solidFill>
              <a:latin typeface="Times New Roman"/>
              <a:ea typeface="Times New Roman"/>
              <a:cs typeface="Times New Roman"/>
              <a:sym typeface="Times New Roman"/>
            </a:endParaRPr>
          </a:p>
        </p:txBody>
      </p:sp>
      <p:sp>
        <p:nvSpPr>
          <p:cNvPr id="30" name="Google Shape;30;p1"/>
          <p:cNvSpPr/>
          <p:nvPr/>
        </p:nvSpPr>
        <p:spPr>
          <a:xfrm>
            <a:off x="4386925" y="3813894"/>
            <a:ext cx="550151" cy="215444"/>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800"/>
              <a:buFont typeface="Arial"/>
              <a:buNone/>
            </a:pPr>
            <a:r>
              <a:rPr b="1" i="0" lang="es-MX" sz="800" u="none" cap="none" strike="noStrike">
                <a:solidFill>
                  <a:srgbClr val="000000"/>
                </a:solidFill>
                <a:latin typeface="Times New Roman"/>
                <a:ea typeface="Times New Roman"/>
                <a:cs typeface="Times New Roman"/>
                <a:sym typeface="Times New Roman"/>
              </a:rPr>
              <a:t>Lengua:</a:t>
            </a:r>
            <a:endParaRPr b="0" i="0" sz="1400" u="none" cap="none" strike="noStrike">
              <a:solidFill>
                <a:srgbClr val="000000"/>
              </a:solidFill>
              <a:latin typeface="Arial"/>
              <a:ea typeface="Arial"/>
              <a:cs typeface="Arial"/>
              <a:sym typeface="Arial"/>
            </a:endParaRPr>
          </a:p>
        </p:txBody>
      </p:sp>
      <p:sp>
        <p:nvSpPr>
          <p:cNvPr id="31" name="Google Shape;31;p1"/>
          <p:cNvSpPr/>
          <p:nvPr/>
        </p:nvSpPr>
        <p:spPr>
          <a:xfrm>
            <a:off x="458278" y="4971585"/>
            <a:ext cx="2982445" cy="3528761"/>
          </a:xfrm>
          <a:prstGeom prst="rect">
            <a:avLst/>
          </a:prstGeom>
          <a:noFill/>
          <a:ln cap="flat" cmpd="sng" w="25400">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00"/>
              <a:buFont typeface="Arial"/>
              <a:buNone/>
            </a:pPr>
            <a:r>
              <a:t/>
            </a:r>
            <a:endParaRPr b="0" i="0" sz="1200" u="none" cap="none" strike="noStrike">
              <a:solidFill>
                <a:srgbClr val="000000"/>
              </a:solidFill>
              <a:latin typeface="Times New Roman"/>
              <a:ea typeface="Times New Roman"/>
              <a:cs typeface="Times New Roman"/>
              <a:sym typeface="Times New Roman"/>
            </a:endParaRPr>
          </a:p>
        </p:txBody>
      </p:sp>
      <p:sp>
        <p:nvSpPr>
          <p:cNvPr id="32" name="Google Shape;32;p1"/>
          <p:cNvSpPr/>
          <p:nvPr/>
        </p:nvSpPr>
        <p:spPr>
          <a:xfrm>
            <a:off x="432504" y="4968429"/>
            <a:ext cx="1246229" cy="215444"/>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800"/>
              <a:buFont typeface="Arial"/>
              <a:buNone/>
            </a:pPr>
            <a:r>
              <a:rPr b="1" i="0" lang="es-MX" sz="800" u="none" cap="none" strike="noStrike">
                <a:solidFill>
                  <a:srgbClr val="000000"/>
                </a:solidFill>
                <a:latin typeface="Times New Roman"/>
                <a:ea typeface="Times New Roman"/>
                <a:cs typeface="Times New Roman"/>
                <a:sym typeface="Times New Roman"/>
              </a:rPr>
              <a:t>Justificación:</a:t>
            </a:r>
            <a:endParaRPr b="0" i="0" sz="1400" u="none" cap="none" strike="noStrike">
              <a:solidFill>
                <a:srgbClr val="000000"/>
              </a:solidFill>
              <a:latin typeface="Arial"/>
              <a:ea typeface="Arial"/>
              <a:cs typeface="Arial"/>
              <a:sym typeface="Arial"/>
            </a:endParaRPr>
          </a:p>
        </p:txBody>
      </p:sp>
      <p:sp>
        <p:nvSpPr>
          <p:cNvPr id="33" name="Google Shape;33;p1"/>
          <p:cNvSpPr/>
          <p:nvPr/>
        </p:nvSpPr>
        <p:spPr>
          <a:xfrm>
            <a:off x="4424884" y="3216183"/>
            <a:ext cx="2043339" cy="529173"/>
          </a:xfrm>
          <a:prstGeom prst="rect">
            <a:avLst/>
          </a:prstGeom>
          <a:noFill/>
          <a:ln cap="flat" cmpd="sng" w="25400">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800"/>
              <a:buFont typeface="Arial"/>
              <a:buNone/>
            </a:pPr>
            <a:r>
              <a:rPr b="1" i="0" lang="es-MX" sz="800" u="none" cap="none" strike="noStrike">
                <a:solidFill>
                  <a:srgbClr val="000000"/>
                </a:solidFill>
                <a:latin typeface="Times New Roman"/>
                <a:ea typeface="Times New Roman"/>
                <a:cs typeface="Times New Roman"/>
                <a:sym typeface="Times New Roman"/>
              </a:rPr>
              <a:t>Subcategoría:</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800"/>
              <a:buFont typeface="Arial"/>
              <a:buNone/>
            </a:pPr>
            <a:r>
              <a:t/>
            </a:r>
            <a:endParaRPr b="1" i="0" sz="800" u="none" cap="none" strike="noStrike">
              <a:solidFill>
                <a:srgbClr val="000000"/>
              </a:solidFill>
              <a:latin typeface="Times New Roman"/>
              <a:ea typeface="Times New Roman"/>
              <a:cs typeface="Times New Roman"/>
              <a:sym typeface="Times New Roman"/>
            </a:endParaRPr>
          </a:p>
          <a:p>
            <a:pPr indent="0" lvl="0" marL="0" marR="0" rtl="0" algn="ctr">
              <a:lnSpc>
                <a:spcPct val="100000"/>
              </a:lnSpc>
              <a:spcBef>
                <a:spcPts val="0"/>
              </a:spcBef>
              <a:spcAft>
                <a:spcPts val="0"/>
              </a:spcAft>
              <a:buClr>
                <a:srgbClr val="000000"/>
              </a:buClr>
              <a:buSzPts val="800"/>
              <a:buFont typeface="Arial"/>
              <a:buNone/>
            </a:pPr>
            <a:r>
              <a:rPr b="1" i="0" lang="es-MX" sz="800" u="none" cap="none" strike="noStrike">
                <a:solidFill>
                  <a:srgbClr val="000000"/>
                </a:solidFill>
                <a:latin typeface="Times New Roman"/>
                <a:ea typeface="Times New Roman"/>
                <a:cs typeface="Times New Roman"/>
                <a:sym typeface="Times New Roman"/>
              </a:rPr>
              <a:t>Usos Sociales </a:t>
            </a:r>
            <a:endParaRPr b="0" i="0" sz="800" u="none" cap="none" strike="noStrike">
              <a:solidFill>
                <a:srgbClr val="000000"/>
              </a:solidFill>
              <a:latin typeface="Times New Roman"/>
              <a:ea typeface="Times New Roman"/>
              <a:cs typeface="Times New Roman"/>
              <a:sym typeface="Times New Roman"/>
            </a:endParaRPr>
          </a:p>
        </p:txBody>
      </p:sp>
      <p:sp>
        <p:nvSpPr>
          <p:cNvPr id="34" name="Google Shape;34;p1"/>
          <p:cNvSpPr/>
          <p:nvPr/>
        </p:nvSpPr>
        <p:spPr>
          <a:xfrm>
            <a:off x="1427451" y="1471041"/>
            <a:ext cx="869149" cy="215444"/>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800"/>
              <a:buFont typeface="Arial"/>
              <a:buNone/>
            </a:pPr>
            <a:r>
              <a:rPr b="0" i="0" lang="es-MX" sz="800" u="none" cap="none" strike="noStrike">
                <a:solidFill>
                  <a:srgbClr val="000000"/>
                </a:solidFill>
                <a:latin typeface="Times New Roman"/>
                <a:ea typeface="Times New Roman"/>
                <a:cs typeface="Times New Roman"/>
                <a:sym typeface="Times New Roman"/>
              </a:rPr>
              <a:t>Tula de Allende </a:t>
            </a:r>
            <a:endParaRPr b="0" i="0" sz="1400" u="none" cap="none" strike="noStrike">
              <a:solidFill>
                <a:srgbClr val="000000"/>
              </a:solidFill>
              <a:latin typeface="Arial"/>
              <a:ea typeface="Arial"/>
              <a:cs typeface="Arial"/>
              <a:sym typeface="Arial"/>
            </a:endParaRPr>
          </a:p>
        </p:txBody>
      </p:sp>
      <p:sp>
        <p:nvSpPr>
          <p:cNvPr id="35" name="Google Shape;35;p1"/>
          <p:cNvSpPr/>
          <p:nvPr/>
        </p:nvSpPr>
        <p:spPr>
          <a:xfrm>
            <a:off x="1626786" y="1915735"/>
            <a:ext cx="2729313" cy="215444"/>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800"/>
              <a:buFont typeface="Arial"/>
              <a:buNone/>
            </a:pPr>
            <a:r>
              <a:rPr b="0" i="0" lang="es-MX" sz="800" u="none" cap="none" strike="noStrike">
                <a:solidFill>
                  <a:srgbClr val="000000"/>
                </a:solidFill>
                <a:latin typeface="Times New Roman"/>
                <a:ea typeface="Times New Roman"/>
                <a:cs typeface="Times New Roman"/>
                <a:sym typeface="Times New Roman"/>
              </a:rPr>
              <a:t>Centro, Tula de Allende, Hgo.</a:t>
            </a:r>
            <a:endParaRPr b="0" i="0" sz="1400" u="none" cap="none" strike="noStrike">
              <a:solidFill>
                <a:srgbClr val="000000"/>
              </a:solidFill>
              <a:latin typeface="Arial"/>
              <a:ea typeface="Arial"/>
              <a:cs typeface="Arial"/>
              <a:sym typeface="Arial"/>
            </a:endParaRPr>
          </a:p>
        </p:txBody>
      </p:sp>
      <p:sp>
        <p:nvSpPr>
          <p:cNvPr id="36" name="Google Shape;36;p1"/>
          <p:cNvSpPr/>
          <p:nvPr/>
        </p:nvSpPr>
        <p:spPr>
          <a:xfrm>
            <a:off x="4386925" y="4393876"/>
            <a:ext cx="383438" cy="215444"/>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800"/>
              <a:buFont typeface="Arial"/>
              <a:buNone/>
            </a:pPr>
            <a:r>
              <a:rPr b="1" i="0" lang="es-MX" sz="800" u="none" cap="none" strike="noStrike">
                <a:solidFill>
                  <a:srgbClr val="000000"/>
                </a:solidFill>
                <a:latin typeface="Times New Roman"/>
                <a:ea typeface="Times New Roman"/>
                <a:cs typeface="Times New Roman"/>
                <a:sym typeface="Times New Roman"/>
              </a:rPr>
              <a:t>Uso:</a:t>
            </a:r>
            <a:endParaRPr b="0" i="0" sz="1400" u="none" cap="none" strike="noStrike">
              <a:solidFill>
                <a:srgbClr val="000000"/>
              </a:solidFill>
              <a:latin typeface="Arial"/>
              <a:ea typeface="Arial"/>
              <a:cs typeface="Arial"/>
              <a:sym typeface="Arial"/>
            </a:endParaRPr>
          </a:p>
        </p:txBody>
      </p:sp>
      <p:sp>
        <p:nvSpPr>
          <p:cNvPr id="37" name="Google Shape;37;p1"/>
          <p:cNvSpPr/>
          <p:nvPr/>
        </p:nvSpPr>
        <p:spPr>
          <a:xfrm>
            <a:off x="554622" y="5257520"/>
            <a:ext cx="2764311" cy="1938992"/>
          </a:xfrm>
          <a:prstGeom prst="rect">
            <a:avLst/>
          </a:prstGeom>
          <a:no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Clr>
                <a:srgbClr val="000000"/>
              </a:buClr>
              <a:buSzPts val="800"/>
              <a:buFont typeface="Arial"/>
              <a:buNone/>
            </a:pPr>
            <a:r>
              <a:rPr b="0" i="0" lang="es-MX" sz="800" u="none" cap="none" strike="noStrike">
                <a:solidFill>
                  <a:srgbClr val="000000"/>
                </a:solidFill>
                <a:latin typeface="Times New Roman"/>
                <a:ea typeface="Times New Roman"/>
                <a:cs typeface="Times New Roman"/>
                <a:sym typeface="Times New Roman"/>
              </a:rPr>
              <a:t>Existe variedad de platillos en la alimentación popular como son los nopales con huevo, frijoles con epazote, el mixiote de pollo o carnero, pero el principal es el caviar de Hidalgo los escamoles (huevos de hormigas). </a:t>
            </a:r>
            <a:endParaRPr b="0" i="0" sz="1400" u="none" cap="none" strike="noStrike">
              <a:solidFill>
                <a:srgbClr val="000000"/>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800"/>
              <a:buFont typeface="Arial"/>
              <a:buNone/>
            </a:pPr>
            <a:r>
              <a:rPr b="0" i="0" lang="es-MX" sz="800" u="none" cap="none" strike="noStrike">
                <a:solidFill>
                  <a:srgbClr val="000000"/>
                </a:solidFill>
                <a:latin typeface="Times New Roman"/>
                <a:ea typeface="Times New Roman"/>
                <a:cs typeface="Times New Roman"/>
                <a:sym typeface="Times New Roman"/>
              </a:rPr>
              <a:t>Los escamoles son un platillo típico prehispánico cuyo nombre proviene del náhuatl “azcatl” que significa hormiga y molli que quiere decir “guiso”. Este platillo es muy consumido en la región centro de México y consta de huevecillos de hormiga que se cosechan de marzo a mayo.</a:t>
            </a:r>
            <a:endParaRPr b="0" i="0" sz="1400" u="none" cap="none" strike="noStrike">
              <a:solidFill>
                <a:srgbClr val="000000"/>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800"/>
              <a:buFont typeface="Arial"/>
              <a:buNone/>
            </a:pPr>
            <a:r>
              <a:rPr b="0" i="0" lang="es-MX" sz="800" u="none" cap="none" strike="noStrike">
                <a:solidFill>
                  <a:srgbClr val="000000"/>
                </a:solidFill>
                <a:latin typeface="Times New Roman"/>
                <a:ea typeface="Times New Roman"/>
                <a:cs typeface="Times New Roman"/>
                <a:sym typeface="Times New Roman"/>
              </a:rPr>
              <a:t>Los escamoles constituyen una excelente fuente de nutrientes, son ricos en proteínas y aminoácidos esenciales, con una calidad similar a la leche y el huevo. Proporcionan vitaminas del complejo B y minerales como sodio, potasio, fósforo, magnesio y calcio.</a:t>
            </a:r>
            <a:endParaRPr b="0" i="0" sz="1400" u="none" cap="none" strike="noStrike">
              <a:solidFill>
                <a:srgbClr val="000000"/>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800"/>
              <a:buFont typeface="Arial"/>
              <a:buNone/>
            </a:pPr>
            <a:r>
              <a:rPr b="0" i="0" lang="es-MX" sz="800" u="none" cap="none" strike="noStrike">
                <a:solidFill>
                  <a:srgbClr val="000000"/>
                </a:solidFill>
                <a:latin typeface="Times New Roman"/>
                <a:ea typeface="Times New Roman"/>
                <a:cs typeface="Times New Roman"/>
                <a:sym typeface="Times New Roman"/>
              </a:rPr>
              <a:t>Es un platillo rico y nutritivo que ayuda a la economía del sitio. </a:t>
            </a:r>
            <a:endParaRPr b="0" i="0" sz="1400" u="none" cap="none" strike="noStrike">
              <a:solidFill>
                <a:srgbClr val="000000"/>
              </a:solidFill>
              <a:latin typeface="Arial"/>
              <a:ea typeface="Arial"/>
              <a:cs typeface="Arial"/>
              <a:sym typeface="Arial"/>
            </a:endParaRPr>
          </a:p>
        </p:txBody>
      </p:sp>
      <p:sp>
        <p:nvSpPr>
          <p:cNvPr id="38" name="Google Shape;38;p1"/>
          <p:cNvSpPr/>
          <p:nvPr/>
        </p:nvSpPr>
        <p:spPr>
          <a:xfrm>
            <a:off x="1785733" y="2261140"/>
            <a:ext cx="2602187" cy="299126"/>
          </a:xfrm>
          <a:prstGeom prst="rect">
            <a:avLst/>
          </a:prstGeom>
          <a:noFill/>
          <a:ln cap="flat" cmpd="sng" w="25400">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800"/>
              <a:buFont typeface="Arial"/>
              <a:buNone/>
            </a:pPr>
            <a:r>
              <a:t/>
            </a:r>
            <a:endParaRPr b="0" i="0" sz="800" u="none" cap="none" strike="noStrike">
              <a:solidFill>
                <a:srgbClr val="000000"/>
              </a:solidFill>
              <a:latin typeface="Times New Roman"/>
              <a:ea typeface="Times New Roman"/>
              <a:cs typeface="Times New Roman"/>
              <a:sym typeface="Times New Roman"/>
            </a:endParaRPr>
          </a:p>
        </p:txBody>
      </p:sp>
      <p:sp>
        <p:nvSpPr>
          <p:cNvPr id="39" name="Google Shape;39;p1"/>
          <p:cNvSpPr/>
          <p:nvPr/>
        </p:nvSpPr>
        <p:spPr>
          <a:xfrm>
            <a:off x="1782086" y="2298126"/>
            <a:ext cx="2620540" cy="215444"/>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800"/>
              <a:buFont typeface="Arial"/>
              <a:buNone/>
            </a:pPr>
            <a:r>
              <a:rPr b="1" i="0" lang="es-MX" sz="800" u="none" cap="none" strike="noStrike">
                <a:solidFill>
                  <a:srgbClr val="000000"/>
                </a:solidFill>
                <a:latin typeface="Times New Roman"/>
                <a:ea typeface="Times New Roman"/>
                <a:cs typeface="Times New Roman"/>
                <a:sym typeface="Times New Roman"/>
              </a:rPr>
              <a:t>Coordenadas</a:t>
            </a:r>
            <a:r>
              <a:rPr b="0" i="0" lang="es-MX" sz="800" u="none" cap="none" strike="noStrike">
                <a:solidFill>
                  <a:srgbClr val="000000"/>
                </a:solidFill>
                <a:latin typeface="Arial"/>
                <a:ea typeface="Arial"/>
                <a:cs typeface="Arial"/>
                <a:sym typeface="Arial"/>
              </a:rPr>
              <a:t>: 20°03'06.4"N 99°19'57.6"W</a:t>
            </a:r>
            <a:r>
              <a:rPr b="0" i="0" lang="es-MX" sz="400" u="none" cap="none" strike="noStrike">
                <a:solidFill>
                  <a:srgbClr val="000000"/>
                </a:solidFill>
                <a:latin typeface="Arial"/>
                <a:ea typeface="Arial"/>
                <a:cs typeface="Arial"/>
                <a:sym typeface="Arial"/>
              </a:rPr>
              <a:t> </a:t>
            </a:r>
            <a:endParaRPr b="0" i="0" sz="800" u="none" cap="none" strike="noStrike">
              <a:solidFill>
                <a:srgbClr val="000000"/>
              </a:solidFill>
              <a:latin typeface="Arial"/>
              <a:ea typeface="Arial"/>
              <a:cs typeface="Arial"/>
              <a:sym typeface="Arial"/>
            </a:endParaRPr>
          </a:p>
        </p:txBody>
      </p:sp>
      <p:sp>
        <p:nvSpPr>
          <p:cNvPr id="40" name="Google Shape;40;p1"/>
          <p:cNvSpPr/>
          <p:nvPr/>
        </p:nvSpPr>
        <p:spPr>
          <a:xfrm>
            <a:off x="483138" y="2957788"/>
            <a:ext cx="3801260" cy="1692771"/>
          </a:xfrm>
          <a:prstGeom prst="rect">
            <a:avLst/>
          </a:prstGeom>
          <a:no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Clr>
                <a:srgbClr val="000000"/>
              </a:buClr>
              <a:buSzPts val="800"/>
              <a:buFont typeface="Arial"/>
              <a:buNone/>
            </a:pPr>
            <a:r>
              <a:rPr b="1" i="0" lang="es-MX" sz="800" u="none" cap="none" strike="noStrike">
                <a:solidFill>
                  <a:srgbClr val="000000"/>
                </a:solidFill>
                <a:latin typeface="Times New Roman"/>
                <a:ea typeface="Times New Roman"/>
                <a:cs typeface="Times New Roman"/>
                <a:sym typeface="Times New Roman"/>
              </a:rPr>
              <a:t>Descripción contextual (social, ambiental, cultural): </a:t>
            </a:r>
            <a:endParaRPr b="0" i="0" sz="800" u="none" cap="none" strike="noStrike">
              <a:solidFill>
                <a:srgbClr val="000000"/>
              </a:solidFill>
              <a:latin typeface="Times New Roman"/>
              <a:ea typeface="Times New Roman"/>
              <a:cs typeface="Times New Roman"/>
              <a:sym typeface="Times New Roman"/>
            </a:endParaRPr>
          </a:p>
          <a:p>
            <a:pPr indent="0" lvl="0" marL="0" marR="0" rtl="0" algn="just">
              <a:lnSpc>
                <a:spcPct val="100000"/>
              </a:lnSpc>
              <a:spcBef>
                <a:spcPts val="0"/>
              </a:spcBef>
              <a:spcAft>
                <a:spcPts val="0"/>
              </a:spcAft>
              <a:buClr>
                <a:srgbClr val="000000"/>
              </a:buClr>
              <a:buSzPts val="800"/>
              <a:buFont typeface="Arial"/>
              <a:buNone/>
            </a:pPr>
            <a:r>
              <a:t/>
            </a:r>
            <a:endParaRPr b="0" i="0" sz="800" u="none" cap="none" strike="noStrike">
              <a:solidFill>
                <a:srgbClr val="000000"/>
              </a:solidFill>
              <a:latin typeface="Times New Roman"/>
              <a:ea typeface="Times New Roman"/>
              <a:cs typeface="Times New Roman"/>
              <a:sym typeface="Times New Roman"/>
            </a:endParaRPr>
          </a:p>
          <a:p>
            <a:pPr indent="0" lvl="0" marL="0" marR="0" rtl="0" algn="just">
              <a:lnSpc>
                <a:spcPct val="100000"/>
              </a:lnSpc>
              <a:spcBef>
                <a:spcPts val="0"/>
              </a:spcBef>
              <a:spcAft>
                <a:spcPts val="0"/>
              </a:spcAft>
              <a:buClr>
                <a:srgbClr val="000000"/>
              </a:buClr>
              <a:buSzPts val="800"/>
              <a:buFont typeface="Arial"/>
              <a:buNone/>
            </a:pPr>
            <a:r>
              <a:rPr b="0" i="0" lang="es-MX" sz="800" u="none" cap="none" strike="noStrike">
                <a:solidFill>
                  <a:srgbClr val="000000"/>
                </a:solidFill>
                <a:latin typeface="Times New Roman"/>
                <a:ea typeface="Times New Roman"/>
                <a:cs typeface="Times New Roman"/>
                <a:sym typeface="Times New Roman"/>
              </a:rPr>
              <a:t>Esta región fue cuna de una civilización indígena más importante de la historia de nuestro país, asiento de la cultura tolteca desde el año de 713 después de Cristo, cuyos testimonios hoy en día existen en la majestuosidad de su zona arqueológica en donde destaca su gran centro espiritual con sus famosos atlantes y las pinturas que el transcurso de los siglos no ha podido destruir sus características de belleza autóctona. La vegetación consiste en matorrales, lo cual permite tener un ambiente natural en algunas partes ya que la mayor parte del territorio es para usos urbanos y se considera uno de los municipios más contaminados dentro del Valle del Mezquital.</a:t>
            </a:r>
            <a:endParaRPr b="0" i="0" sz="1400" u="none" cap="none" strike="noStrike">
              <a:solidFill>
                <a:srgbClr val="000000"/>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800"/>
              <a:buFont typeface="Arial"/>
              <a:buNone/>
            </a:pPr>
            <a:r>
              <a:rPr b="0" i="0" lang="es-MX" sz="800" u="none" cap="none" strike="noStrike">
                <a:solidFill>
                  <a:srgbClr val="000000"/>
                </a:solidFill>
                <a:latin typeface="Times New Roman"/>
                <a:ea typeface="Times New Roman"/>
                <a:cs typeface="Times New Roman"/>
                <a:sym typeface="Times New Roman"/>
              </a:rPr>
              <a:t>El Municipio de Tula tiene una población de 86,842, de la cual 42,306 son hombres y 44,534 son mujeres. En cuanto a cultura Tula de Allende tiene grandes monumentos y se destaca por su historia. </a:t>
            </a:r>
            <a:endParaRPr b="0" i="0" sz="1400" u="none" cap="none" strike="noStrike">
              <a:solidFill>
                <a:srgbClr val="000000"/>
              </a:solidFill>
              <a:latin typeface="Arial"/>
              <a:ea typeface="Arial"/>
              <a:cs typeface="Arial"/>
              <a:sym typeface="Arial"/>
            </a:endParaRPr>
          </a:p>
        </p:txBody>
      </p:sp>
      <p:sp>
        <p:nvSpPr>
          <p:cNvPr id="41" name="Google Shape;41;p1"/>
          <p:cNvSpPr/>
          <p:nvPr/>
        </p:nvSpPr>
        <p:spPr>
          <a:xfrm>
            <a:off x="1782087" y="2604540"/>
            <a:ext cx="2605834" cy="283743"/>
          </a:xfrm>
          <a:prstGeom prst="rect">
            <a:avLst/>
          </a:prstGeom>
          <a:noFill/>
          <a:ln cap="flat" cmpd="sng" w="25400">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800"/>
              <a:buFont typeface="Arial"/>
              <a:buNone/>
            </a:pPr>
            <a:r>
              <a:rPr b="1" i="0" lang="es-MX" sz="800" u="none" cap="none" strike="noStrike">
                <a:solidFill>
                  <a:srgbClr val="000000"/>
                </a:solidFill>
                <a:latin typeface="Times New Roman"/>
                <a:ea typeface="Times New Roman"/>
                <a:cs typeface="Times New Roman"/>
                <a:sym typeface="Times New Roman"/>
              </a:rPr>
              <a:t>Temperatura:</a:t>
            </a:r>
            <a:r>
              <a:rPr b="0" i="0" lang="es-MX" sz="800" u="none" cap="none" strike="noStrike">
                <a:solidFill>
                  <a:srgbClr val="000000"/>
                </a:solidFill>
                <a:latin typeface="Times New Roman"/>
                <a:ea typeface="Times New Roman"/>
                <a:cs typeface="Times New Roman"/>
                <a:sym typeface="Times New Roman"/>
              </a:rPr>
              <a:t>  17.6° C</a:t>
            </a:r>
            <a:endParaRPr b="0" i="0" sz="1400" u="none" cap="none" strike="noStrike">
              <a:solidFill>
                <a:srgbClr val="000000"/>
              </a:solidFill>
              <a:latin typeface="Arial"/>
              <a:ea typeface="Arial"/>
              <a:cs typeface="Arial"/>
              <a:sym typeface="Arial"/>
            </a:endParaRPr>
          </a:p>
        </p:txBody>
      </p:sp>
      <p:sp>
        <p:nvSpPr>
          <p:cNvPr id="42" name="Google Shape;42;p1"/>
          <p:cNvSpPr/>
          <p:nvPr/>
        </p:nvSpPr>
        <p:spPr>
          <a:xfrm>
            <a:off x="4768962" y="4049497"/>
            <a:ext cx="1601010" cy="215444"/>
          </a:xfrm>
          <a:prstGeom prst="rect">
            <a:avLst/>
          </a:prstGeom>
          <a:no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Clr>
                <a:srgbClr val="000000"/>
              </a:buClr>
              <a:buSzPts val="800"/>
              <a:buFont typeface="Arial"/>
              <a:buNone/>
            </a:pPr>
            <a:r>
              <a:rPr b="0" i="0" lang="es-MX" sz="800" u="none" cap="none" strike="noStrike">
                <a:solidFill>
                  <a:srgbClr val="000000"/>
                </a:solidFill>
                <a:latin typeface="Times New Roman"/>
                <a:ea typeface="Times New Roman"/>
                <a:cs typeface="Times New Roman"/>
                <a:sym typeface="Times New Roman"/>
              </a:rPr>
              <a:t>Náhuatl y Otomí.</a:t>
            </a:r>
            <a:endParaRPr b="0" i="0" sz="1400" u="none" cap="none" strike="noStrike">
              <a:solidFill>
                <a:srgbClr val="000000"/>
              </a:solidFill>
              <a:latin typeface="Arial"/>
              <a:ea typeface="Arial"/>
              <a:cs typeface="Arial"/>
              <a:sym typeface="Arial"/>
            </a:endParaRPr>
          </a:p>
        </p:txBody>
      </p:sp>
      <p:sp>
        <p:nvSpPr>
          <p:cNvPr id="43" name="Google Shape;43;p1"/>
          <p:cNvSpPr/>
          <p:nvPr/>
        </p:nvSpPr>
        <p:spPr>
          <a:xfrm>
            <a:off x="3485777" y="4971585"/>
            <a:ext cx="2982445" cy="3528761"/>
          </a:xfrm>
          <a:prstGeom prst="rect">
            <a:avLst/>
          </a:prstGeom>
          <a:noFill/>
          <a:ln cap="flat" cmpd="sng" w="25400">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00"/>
              <a:buFont typeface="Arial"/>
              <a:buNone/>
            </a:pPr>
            <a:r>
              <a:t/>
            </a:r>
            <a:endParaRPr b="0" i="0" sz="1200" u="none" cap="none" strike="noStrike">
              <a:solidFill>
                <a:srgbClr val="000000"/>
              </a:solidFill>
              <a:latin typeface="Times New Roman"/>
              <a:ea typeface="Times New Roman"/>
              <a:cs typeface="Times New Roman"/>
              <a:sym typeface="Times New Roman"/>
            </a:endParaRPr>
          </a:p>
        </p:txBody>
      </p:sp>
      <p:sp>
        <p:nvSpPr>
          <p:cNvPr id="44" name="Google Shape;44;p1"/>
          <p:cNvSpPr/>
          <p:nvPr/>
        </p:nvSpPr>
        <p:spPr>
          <a:xfrm>
            <a:off x="3466497" y="4990674"/>
            <a:ext cx="1246229" cy="215444"/>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800"/>
              <a:buFont typeface="Arial"/>
              <a:buNone/>
            </a:pPr>
            <a:r>
              <a:rPr b="1" i="0" lang="es-MX" sz="800" u="none" cap="none" strike="noStrike">
                <a:solidFill>
                  <a:srgbClr val="000000"/>
                </a:solidFill>
                <a:latin typeface="Times New Roman"/>
                <a:ea typeface="Times New Roman"/>
                <a:cs typeface="Times New Roman"/>
                <a:sym typeface="Times New Roman"/>
              </a:rPr>
              <a:t>Localización :</a:t>
            </a:r>
            <a:endParaRPr b="0" i="0" sz="1400" u="none" cap="none" strike="noStrike">
              <a:solidFill>
                <a:srgbClr val="000000"/>
              </a:solidFill>
              <a:latin typeface="Arial"/>
              <a:ea typeface="Arial"/>
              <a:cs typeface="Arial"/>
              <a:sym typeface="Arial"/>
            </a:endParaRPr>
          </a:p>
        </p:txBody>
      </p:sp>
      <p:pic>
        <p:nvPicPr>
          <p:cNvPr id="45" name="Google Shape;45;p1"/>
          <p:cNvPicPr preferRelativeResize="0"/>
          <p:nvPr/>
        </p:nvPicPr>
        <p:blipFill rotWithShape="1">
          <a:blip r:embed="rId4">
            <a:alphaModFix/>
          </a:blip>
          <a:srcRect b="0" l="0" r="0" t="0"/>
          <a:stretch/>
        </p:blipFill>
        <p:spPr>
          <a:xfrm>
            <a:off x="5511631" y="189063"/>
            <a:ext cx="628366" cy="677457"/>
          </a:xfrm>
          <a:prstGeom prst="rect">
            <a:avLst/>
          </a:prstGeom>
          <a:noFill/>
          <a:ln>
            <a:noFill/>
          </a:ln>
        </p:spPr>
      </p:pic>
      <p:sp>
        <p:nvSpPr>
          <p:cNvPr id="46" name="Google Shape;46;p1"/>
          <p:cNvSpPr/>
          <p:nvPr/>
        </p:nvSpPr>
        <p:spPr>
          <a:xfrm>
            <a:off x="1879164" y="210762"/>
            <a:ext cx="3669777" cy="40011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000"/>
              <a:buFont typeface="Arial"/>
              <a:buNone/>
            </a:pPr>
            <a:r>
              <a:rPr b="1" i="0" lang="es-MX" sz="1000" u="none" cap="none" strike="noStrike">
                <a:solidFill>
                  <a:srgbClr val="000000"/>
                </a:solidFill>
                <a:latin typeface="Arial"/>
                <a:ea typeface="Arial"/>
                <a:cs typeface="Arial"/>
                <a:sym typeface="Arial"/>
              </a:rPr>
              <a:t>CENTRO DE INFORMACIÓN CULTURAL Y NATURAL</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000"/>
              <a:buFont typeface="Arial"/>
              <a:buNone/>
            </a:pPr>
            <a:r>
              <a:rPr b="1" i="0" lang="es-MX" sz="1000" u="none" cap="none" strike="noStrike">
                <a:solidFill>
                  <a:srgbClr val="000000"/>
                </a:solidFill>
                <a:latin typeface="Arial"/>
                <a:ea typeface="Arial"/>
                <a:cs typeface="Arial"/>
                <a:sym typeface="Arial"/>
              </a:rPr>
              <a:t>DEL VALLE DE MEZQUITAL</a:t>
            </a:r>
            <a:endParaRPr b="0" i="0" sz="1400" u="none" cap="none" strike="noStrike">
              <a:solidFill>
                <a:srgbClr val="000000"/>
              </a:solidFill>
              <a:latin typeface="Arial"/>
              <a:ea typeface="Arial"/>
              <a:cs typeface="Arial"/>
              <a:sym typeface="Arial"/>
            </a:endParaRPr>
          </a:p>
        </p:txBody>
      </p:sp>
      <p:sp>
        <p:nvSpPr>
          <p:cNvPr id="47" name="Google Shape;47;p1"/>
          <p:cNvSpPr/>
          <p:nvPr/>
        </p:nvSpPr>
        <p:spPr>
          <a:xfrm>
            <a:off x="5915202" y="834126"/>
            <a:ext cx="603050" cy="246221"/>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000"/>
              <a:buFont typeface="Arial"/>
              <a:buNone/>
            </a:pPr>
            <a:r>
              <a:rPr b="1" i="0" lang="es-MX" sz="1000" u="none" cap="none" strike="noStrike">
                <a:solidFill>
                  <a:srgbClr val="000000"/>
                </a:solidFill>
                <a:latin typeface="Arial"/>
                <a:ea typeface="Arial"/>
                <a:cs typeface="Arial"/>
                <a:sym typeface="Arial"/>
              </a:rPr>
              <a:t>PÁG. 1</a:t>
            </a:r>
            <a:endParaRPr b="0" i="0" sz="1000" u="none" cap="none" strike="noStrike">
              <a:solidFill>
                <a:srgbClr val="000000"/>
              </a:solidFill>
              <a:latin typeface="Arial"/>
              <a:ea typeface="Arial"/>
              <a:cs typeface="Arial"/>
              <a:sym typeface="Arial"/>
            </a:endParaRPr>
          </a:p>
        </p:txBody>
      </p:sp>
      <p:pic>
        <p:nvPicPr>
          <p:cNvPr id="48" name="Google Shape;48;p1"/>
          <p:cNvPicPr preferRelativeResize="0"/>
          <p:nvPr/>
        </p:nvPicPr>
        <p:blipFill rotWithShape="1">
          <a:blip r:embed="rId5">
            <a:alphaModFix/>
          </a:blip>
          <a:srcRect b="0" l="0" r="0" t="0"/>
          <a:stretch/>
        </p:blipFill>
        <p:spPr>
          <a:xfrm>
            <a:off x="6139997" y="316196"/>
            <a:ext cx="443978" cy="364201"/>
          </a:xfrm>
          <a:prstGeom prst="rect">
            <a:avLst/>
          </a:prstGeom>
          <a:noFill/>
          <a:ln>
            <a:noFill/>
          </a:ln>
        </p:spPr>
      </p:pic>
      <p:sp>
        <p:nvSpPr>
          <p:cNvPr id="49" name="Google Shape;49;p1"/>
          <p:cNvSpPr/>
          <p:nvPr/>
        </p:nvSpPr>
        <p:spPr>
          <a:xfrm>
            <a:off x="458278" y="1817350"/>
            <a:ext cx="3929642" cy="395954"/>
          </a:xfrm>
          <a:prstGeom prst="rect">
            <a:avLst/>
          </a:prstGeom>
          <a:noFill/>
          <a:ln cap="flat" cmpd="sng" w="25400">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800"/>
              <a:buFont typeface="Arial"/>
              <a:buNone/>
            </a:pPr>
            <a:r>
              <a:t/>
            </a:r>
            <a:endParaRPr b="0" i="0" sz="800" u="none" cap="none" strike="noStrike">
              <a:solidFill>
                <a:srgbClr val="000000"/>
              </a:solidFill>
              <a:latin typeface="Times New Roman"/>
              <a:ea typeface="Times New Roman"/>
              <a:cs typeface="Times New Roman"/>
              <a:sym typeface="Times New Roman"/>
            </a:endParaRPr>
          </a:p>
        </p:txBody>
      </p:sp>
      <p:sp>
        <p:nvSpPr>
          <p:cNvPr id="50" name="Google Shape;50;p1"/>
          <p:cNvSpPr/>
          <p:nvPr/>
        </p:nvSpPr>
        <p:spPr>
          <a:xfrm>
            <a:off x="4424884" y="4399417"/>
            <a:ext cx="2043338" cy="519585"/>
          </a:xfrm>
          <a:prstGeom prst="rect">
            <a:avLst/>
          </a:prstGeom>
          <a:noFill/>
          <a:ln cap="flat" cmpd="sng" w="25400">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00"/>
              <a:buFont typeface="Arial"/>
              <a:buNone/>
            </a:pPr>
            <a:r>
              <a:t/>
            </a:r>
            <a:endParaRPr b="0" i="0" sz="1200" u="none" cap="none" strike="noStrike">
              <a:solidFill>
                <a:srgbClr val="000000"/>
              </a:solidFill>
              <a:latin typeface="Times New Roman"/>
              <a:ea typeface="Times New Roman"/>
              <a:cs typeface="Times New Roman"/>
              <a:sym typeface="Times New Roman"/>
            </a:endParaRPr>
          </a:p>
        </p:txBody>
      </p:sp>
      <p:sp>
        <p:nvSpPr>
          <p:cNvPr id="51" name="Google Shape;51;p1"/>
          <p:cNvSpPr/>
          <p:nvPr/>
        </p:nvSpPr>
        <p:spPr>
          <a:xfrm>
            <a:off x="4768962" y="4627206"/>
            <a:ext cx="1601010" cy="215444"/>
          </a:xfrm>
          <a:prstGeom prst="rect">
            <a:avLst/>
          </a:prstGeom>
          <a:no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Clr>
                <a:srgbClr val="000000"/>
              </a:buClr>
              <a:buSzPts val="800"/>
              <a:buFont typeface="Arial"/>
              <a:buNone/>
            </a:pPr>
            <a:r>
              <a:rPr b="0" i="0" lang="es-MX" sz="800" u="none" cap="none" strike="noStrike">
                <a:solidFill>
                  <a:srgbClr val="000000"/>
                </a:solidFill>
                <a:latin typeface="Times New Roman"/>
                <a:ea typeface="Times New Roman"/>
                <a:cs typeface="Times New Roman"/>
                <a:sym typeface="Times New Roman"/>
              </a:rPr>
              <a:t>Cultural </a:t>
            </a:r>
            <a:endParaRPr b="0" i="0" sz="1400" u="none" cap="none" strike="noStrike">
              <a:solidFill>
                <a:srgbClr val="000000"/>
              </a:solidFill>
              <a:latin typeface="Arial"/>
              <a:ea typeface="Arial"/>
              <a:cs typeface="Arial"/>
              <a:sym typeface="Arial"/>
            </a:endParaRPr>
          </a:p>
        </p:txBody>
      </p:sp>
      <p:sp>
        <p:nvSpPr>
          <p:cNvPr id="52" name="Google Shape;52;p1"/>
          <p:cNvSpPr/>
          <p:nvPr/>
        </p:nvSpPr>
        <p:spPr>
          <a:xfrm>
            <a:off x="2803799" y="495456"/>
            <a:ext cx="1858201" cy="23083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900"/>
              <a:buFont typeface="Arial"/>
              <a:buNone/>
            </a:pPr>
            <a:r>
              <a:rPr b="0" i="0" lang="es-MX" sz="900" u="none" cap="none" strike="noStrike">
                <a:solidFill>
                  <a:srgbClr val="000000"/>
                </a:solidFill>
                <a:latin typeface="Arial"/>
                <a:ea typeface="Arial"/>
                <a:cs typeface="Arial"/>
                <a:sym typeface="Arial"/>
              </a:rPr>
              <a:t>INMATERIALES CULTURALES </a:t>
            </a:r>
            <a:endParaRPr b="0" i="0" sz="1400" u="none" cap="none" strike="noStrike">
              <a:solidFill>
                <a:srgbClr val="000000"/>
              </a:solidFill>
              <a:latin typeface="Arial"/>
              <a:ea typeface="Arial"/>
              <a:cs typeface="Arial"/>
              <a:sym typeface="Arial"/>
            </a:endParaRPr>
          </a:p>
        </p:txBody>
      </p:sp>
      <p:pic>
        <p:nvPicPr>
          <p:cNvPr id="53" name="Google Shape;53;p1"/>
          <p:cNvPicPr preferRelativeResize="0"/>
          <p:nvPr/>
        </p:nvPicPr>
        <p:blipFill rotWithShape="1">
          <a:blip r:embed="rId6">
            <a:alphaModFix/>
          </a:blip>
          <a:srcRect b="20106" l="17887" r="15608" t="15907"/>
          <a:stretch/>
        </p:blipFill>
        <p:spPr>
          <a:xfrm>
            <a:off x="3574287" y="5793333"/>
            <a:ext cx="2825435" cy="1807655"/>
          </a:xfrm>
          <a:prstGeom prst="rect">
            <a:avLst/>
          </a:prstGeom>
          <a:noFill/>
          <a:ln>
            <a:noFill/>
          </a:ln>
        </p:spPr>
      </p:pic>
      <p:sp>
        <p:nvSpPr>
          <p:cNvPr id="54" name="Google Shape;54;p1"/>
          <p:cNvSpPr txBox="1"/>
          <p:nvPr/>
        </p:nvSpPr>
        <p:spPr>
          <a:xfrm>
            <a:off x="628282" y="2462441"/>
            <a:ext cx="1050451" cy="215444"/>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800"/>
              <a:buFont typeface="Arial"/>
              <a:buNone/>
            </a:pPr>
            <a:r>
              <a:rPr b="0" i="0" lang="es-MX" sz="800" u="none" cap="none" strike="noStrike">
                <a:solidFill>
                  <a:srgbClr val="000000"/>
                </a:solidFill>
                <a:latin typeface="Times New Roman"/>
                <a:ea typeface="Times New Roman"/>
                <a:cs typeface="Times New Roman"/>
                <a:sym typeface="Times New Roman"/>
              </a:rPr>
              <a:t>Semiseco Templado</a:t>
            </a:r>
            <a:endParaRPr b="0" i="0" sz="1400" u="none" cap="none" strike="noStrike">
              <a:solidFill>
                <a:srgbClr val="000000"/>
              </a:solidFill>
              <a:latin typeface="Arial"/>
              <a:ea typeface="Arial"/>
              <a:cs typeface="Arial"/>
              <a:sym typeface="Arial"/>
            </a:endParaRPr>
          </a:p>
        </p:txBody>
      </p:sp>
      <p:pic>
        <p:nvPicPr>
          <p:cNvPr id="55" name="Google Shape;55;p1"/>
          <p:cNvPicPr preferRelativeResize="0"/>
          <p:nvPr/>
        </p:nvPicPr>
        <p:blipFill rotWithShape="1">
          <a:blip r:embed="rId7">
            <a:alphaModFix/>
          </a:blip>
          <a:srcRect b="0" l="15028" r="0" t="0"/>
          <a:stretch/>
        </p:blipFill>
        <p:spPr>
          <a:xfrm>
            <a:off x="4453406" y="1405730"/>
            <a:ext cx="1967726" cy="1734102"/>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William template">
  <a:themeElements>
    <a:clrScheme name="Custom 347">
      <a:dk1>
        <a:srgbClr val="000000"/>
      </a:dk1>
      <a:lt1>
        <a:srgbClr val="FFFFFF"/>
      </a:lt1>
      <a:dk2>
        <a:srgbClr val="666666"/>
      </a:dk2>
      <a:lt2>
        <a:srgbClr val="CCCCCC"/>
      </a:lt2>
      <a:accent1>
        <a:srgbClr val="3A81BA"/>
      </a:accent1>
      <a:accent2>
        <a:srgbClr val="D89F39"/>
      </a:accent2>
      <a:accent3>
        <a:srgbClr val="8BAB42"/>
      </a:accent3>
      <a:accent4>
        <a:srgbClr val="57A7B5"/>
      </a:accent4>
      <a:accent5>
        <a:srgbClr val="8B81D2"/>
      </a:accent5>
      <a:accent6>
        <a:srgbClr val="963334"/>
      </a:accent6>
      <a:hlink>
        <a:srgbClr val="1155CC"/>
      </a:hlink>
      <a:folHlink>
        <a:srgbClr val="6611C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DELL</dc:creator>
</cp:coreProperties>
</file>