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</p:sldIdLst>
  <p:sldSz cy="9144000" cx="6858000"/>
  <p:notesSz cx="6858000" cy="9144000"/>
  <p:embeddedFontLst>
    <p:embeddedFont>
      <p:font typeface="Dosis"/>
      <p:regular r:id="rId6"/>
      <p:bold r:id="rId7"/>
    </p:embeddedFont>
    <p:embeddedFont>
      <p:font typeface="Roboto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jD/uAnaJct3kDl3gFuLJ17cxPB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Roboto-boldItalic.fntdata"/><Relationship Id="rId10" Type="http://schemas.openxmlformats.org/officeDocument/2006/relationships/font" Target="fonts/Roboto-italic.fntdata"/><Relationship Id="rId12" Type="http://customschemas.google.com/relationships/presentationmetadata" Target="metadata"/><Relationship Id="rId9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font" Target="fonts/Dosis-regular.fntdata"/><Relationship Id="rId7" Type="http://schemas.openxmlformats.org/officeDocument/2006/relationships/font" Target="fonts/Dosis-bold.fntdata"/><Relationship Id="rId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>
            <a:off x="-41306" y="-67733"/>
            <a:ext cx="2484469" cy="9270489"/>
          </a:xfrm>
          <a:custGeom>
            <a:rect b="b" l="l" r="r" t="t"/>
            <a:pathLst>
              <a:path extrusionOk="0" h="208586" w="132505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11" name="Google Shape;11;p3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fmla="val 51542" name="adj"/>
            </a:avLst>
          </a:prstGeom>
          <a:solidFill>
            <a:srgbClr val="222222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fmla="val 75009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fmla="val 51542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b="0" i="0" sz="30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30778" y="198385"/>
            <a:ext cx="1187004" cy="395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2033" y="-28325"/>
            <a:ext cx="779065" cy="83993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"/>
          <p:cNvSpPr/>
          <p:nvPr/>
        </p:nvSpPr>
        <p:spPr>
          <a:xfrm>
            <a:off x="2742754" y="1260238"/>
            <a:ext cx="13724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rgbClr val="CC6600"/>
                </a:solidFill>
                <a:latin typeface="Arial"/>
                <a:ea typeface="Arial"/>
                <a:cs typeface="Arial"/>
                <a:sym typeface="Arial"/>
              </a:rPr>
              <a:t>ESCAMOLES </a:t>
            </a:r>
            <a:endParaRPr/>
          </a:p>
        </p:txBody>
      </p:sp>
      <p:sp>
        <p:nvSpPr>
          <p:cNvPr id="22" name="Google Shape;22;p1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596318" y="612926"/>
            <a:ext cx="2621230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ICAT-TUL1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CATEGORÍA: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SUBCATEGORÍA: 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USOS SOCIALES </a:t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381741" y="2355357"/>
            <a:ext cx="6094518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escamoles (del </a:t>
            </a:r>
            <a:r>
              <a:rPr lang="es-MX" sz="1200"/>
              <a:t>náhuatl</a:t>
            </a: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azcatl, hormiga, y mol, guiso) también conocidos como güijes, tecates o maicitos, son huevos o larvas de hormigas de la especie Liometopum apiculatum M, utilizadas como alimento con un alto valor nutritivo y un sabor muy fino.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escamoles han estado presentes en la cultura Mexicana desde épocas prehispánicas; los aztecas los utilizaban como alimento u ofrenda para gobernantes o personajes de gran importancia.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Estos huevecillos son producidos por hormigas llamadas escamoleras, de color negro y con un olor a hierba fresca mezclada con tierra húmeda. Los huevecillos tienen el tamaño de un arroz y son de color blanco opaco.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escamoles constituyen una excelente fuente de </a:t>
            </a:r>
            <a:r>
              <a:rPr lang="es-MX" sz="1200"/>
              <a:t>nutrientes</a:t>
            </a: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son ricos en proteínas y aminoácidos esenciales, con una calidad similar a la leche y el huevo. Proporcionan vitaminas del complejo B y minerales como sodio, potasio, fósforo, magnesio y calcio.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351005" y="1836604"/>
            <a:ext cx="290816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UBICACIÓN: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Centro, Tula de Allende, Hgo.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COORDENADAS 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20°03'06.4"N 99°19'57.6"W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1797168" y="194710"/>
            <a:ext cx="366977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OBSERVATORIO DEL PATRIMONIO CULTURAL Y NATURAL DEL VALLE DE  MEZQUITAL</a:t>
            </a:r>
            <a:endParaRPr/>
          </a:p>
        </p:txBody>
      </p:sp>
      <p:sp>
        <p:nvSpPr>
          <p:cNvPr id="27" name="Google Shape;27;p1"/>
          <p:cNvSpPr/>
          <p:nvPr/>
        </p:nvSpPr>
        <p:spPr>
          <a:xfrm>
            <a:off x="5811233" y="801505"/>
            <a:ext cx="60305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1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2711108" y="515427"/>
            <a:ext cx="185820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</cp:coreProperties>
</file>