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embeddedFontLst>
    <p:embeddedFont>
      <p:font typeface="Dosis"/>
      <p:regular r:id="rId6"/>
      <p:bold r:id="rId7"/>
    </p:embeddedFon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hlgW9ESEzvg2a/Y24GXeIcNyS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2" Type="http://customschemas.google.com/relationships/presentationmetadata" Target="metadata"/><Relationship Id="rId9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font" Target="fonts/Dosis-regular.fntdata"/><Relationship Id="rId7" Type="http://schemas.openxmlformats.org/officeDocument/2006/relationships/font" Target="fonts/Dosis-bold.fntdata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-41306" y="-67733"/>
            <a:ext cx="2484469" cy="9270489"/>
          </a:xfrm>
          <a:custGeom>
            <a:rect b="b" l="l" r="r" t="t"/>
            <a:pathLst>
              <a:path extrusionOk="0" h="208586" w="132505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1" name="Google Shape;11;p3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fmla="val 51542" name="adj"/>
            </a:avLst>
          </a:prstGeom>
          <a:solidFill>
            <a:srgbClr val="222222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fmla="val 75009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fmla="val 51542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b="0" i="0" sz="30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jpg"/><Relationship Id="rId6" Type="http://schemas.openxmlformats.org/officeDocument/2006/relationships/image" Target="../media/image2.png"/><Relationship Id="rId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/>
          <p:nvPr/>
        </p:nvSpPr>
        <p:spPr>
          <a:xfrm flipH="1" rot="10800000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 cap="flat" cmpd="sng" w="254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"/>
          <p:cNvSpPr txBox="1"/>
          <p:nvPr>
            <p:ph idx="12" type="sldNum"/>
          </p:nvPr>
        </p:nvSpPr>
        <p:spPr>
          <a:xfrm>
            <a:off x="0" y="2643188"/>
            <a:ext cx="446175" cy="548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  <p:pic>
        <p:nvPicPr>
          <p:cNvPr id="21" name="Google Shape;21;p1"/>
          <p:cNvPicPr preferRelativeResize="0"/>
          <p:nvPr/>
        </p:nvPicPr>
        <p:blipFill rotWithShape="1">
          <a:blip r:embed="rId3">
            <a:alphaModFix/>
          </a:blip>
          <a:srcRect b="5061" l="0" r="18234" t="29397"/>
          <a:stretch/>
        </p:blipFill>
        <p:spPr>
          <a:xfrm>
            <a:off x="729381" y="170788"/>
            <a:ext cx="1187004" cy="39541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"/>
          <p:cNvSpPr/>
          <p:nvPr/>
        </p:nvSpPr>
        <p:spPr>
          <a:xfrm>
            <a:off x="729382" y="540551"/>
            <a:ext cx="3411694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CLAVE: </a:t>
            </a:r>
            <a:r>
              <a:rPr b="0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NSSOP-TA1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CATEGORÍA: </a:t>
            </a:r>
            <a:r>
              <a:rPr b="0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NATURAL</a:t>
            </a: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SUBCATEGORÍA:  </a:t>
            </a:r>
            <a:r>
              <a:rPr b="0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 SIMBÓLICOS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462335" y="1614349"/>
            <a:ext cx="3925585" cy="30831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" name="Google Shape;24;p1"/>
          <p:cNvSpPr/>
          <p:nvPr/>
        </p:nvSpPr>
        <p:spPr>
          <a:xfrm>
            <a:off x="4422196" y="2878434"/>
            <a:ext cx="1978603" cy="147923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Temperatura: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2536150" y="2172484"/>
            <a:ext cx="1851770" cy="199265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Precipitación pluvial: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470095" y="2404224"/>
            <a:ext cx="3922806" cy="446223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35327" y="2354750"/>
            <a:ext cx="65594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Orografía: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462337" y="2894153"/>
            <a:ext cx="3925092" cy="456396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436499" y="2863629"/>
            <a:ext cx="74251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Hidrografía: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397436" y="1587837"/>
            <a:ext cx="13131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Ubicación y Localización: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"/>
          <p:cNvSpPr/>
          <p:nvPr/>
        </p:nvSpPr>
        <p:spPr>
          <a:xfrm>
            <a:off x="403025" y="1340690"/>
            <a:ext cx="99257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Nombre del lugar: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4425643" y="1322102"/>
            <a:ext cx="1984379" cy="1513272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4417886" y="1366483"/>
            <a:ext cx="56241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"/>
          <p:cNvSpPr/>
          <p:nvPr/>
        </p:nvSpPr>
        <p:spPr>
          <a:xfrm>
            <a:off x="4425643" y="3393712"/>
            <a:ext cx="1984379" cy="342799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4362124" y="3329718"/>
            <a:ext cx="168347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Número de Habitantes o usuarios: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"/>
          <p:cNvSpPr/>
          <p:nvPr/>
        </p:nvSpPr>
        <p:spPr>
          <a:xfrm>
            <a:off x="463820" y="3766308"/>
            <a:ext cx="5946203" cy="666825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" name="Google Shape;37;p1"/>
          <p:cNvSpPr/>
          <p:nvPr/>
        </p:nvSpPr>
        <p:spPr>
          <a:xfrm>
            <a:off x="422073" y="3717933"/>
            <a:ext cx="126669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Antecedentes Históricos: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"/>
          <p:cNvSpPr/>
          <p:nvPr/>
        </p:nvSpPr>
        <p:spPr>
          <a:xfrm>
            <a:off x="464501" y="4476193"/>
            <a:ext cx="2997534" cy="745928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1"/>
          <p:cNvSpPr/>
          <p:nvPr/>
        </p:nvSpPr>
        <p:spPr>
          <a:xfrm>
            <a:off x="435327" y="4420318"/>
            <a:ext cx="14943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Descripción medio ambiental: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"/>
          <p:cNvSpPr/>
          <p:nvPr/>
        </p:nvSpPr>
        <p:spPr>
          <a:xfrm>
            <a:off x="464623" y="5271240"/>
            <a:ext cx="3805719" cy="422906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4322707" y="5271186"/>
            <a:ext cx="2087315" cy="424785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1"/>
          <p:cNvSpPr/>
          <p:nvPr/>
        </p:nvSpPr>
        <p:spPr>
          <a:xfrm>
            <a:off x="470095" y="5744065"/>
            <a:ext cx="5954359" cy="540642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" name="Google Shape;43;p1"/>
          <p:cNvSpPr/>
          <p:nvPr/>
        </p:nvSpPr>
        <p:spPr>
          <a:xfrm>
            <a:off x="408450" y="5701000"/>
            <a:ext cx="26541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Dinámicas socioculturales en torno al lugar natural: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"/>
          <p:cNvSpPr/>
          <p:nvPr/>
        </p:nvSpPr>
        <p:spPr>
          <a:xfrm>
            <a:off x="470096" y="6327267"/>
            <a:ext cx="2990630" cy="23753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5" name="Google Shape;45;p1"/>
          <p:cNvSpPr/>
          <p:nvPr/>
        </p:nvSpPr>
        <p:spPr>
          <a:xfrm>
            <a:off x="487669" y="6439249"/>
            <a:ext cx="77136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Justificación: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464623" y="1956348"/>
            <a:ext cx="3922806" cy="183661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Coordenadas</a:t>
            </a:r>
            <a:r>
              <a:rPr b="0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70095" y="2172484"/>
            <a:ext cx="2035421" cy="197655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Clima: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462338" y="3393571"/>
            <a:ext cx="3925091" cy="342799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" name="Google Shape;49;p1"/>
          <p:cNvSpPr/>
          <p:nvPr/>
        </p:nvSpPr>
        <p:spPr>
          <a:xfrm>
            <a:off x="408448" y="3340787"/>
            <a:ext cx="81144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Flora y fauna: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3447274" y="4448592"/>
            <a:ext cx="2005677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Descripción contextual (social y cultural):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425643" y="3069417"/>
            <a:ext cx="1984379" cy="125527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Humedad: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4425643" y="3234355"/>
            <a:ext cx="1984379" cy="125527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Subcategoría: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412258" y="5250334"/>
            <a:ext cx="38343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4297681" y="5250334"/>
            <a:ext cx="129875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Perímetro y dimensiones: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3510951" y="4476192"/>
            <a:ext cx="2899071" cy="745075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1296844" y="1355170"/>
            <a:ext cx="154721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manantiales de Tezontepec.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540908" y="1595600"/>
            <a:ext cx="298414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ubican en Tezontepec de Aldama Hgo, Colonia Cerro colorado frente a la carretera Tlahuelilpan - Tula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1549194" y="1936435"/>
            <a:ext cx="2395928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20°11'28.2"N 99°16'44.0"W </a:t>
            </a:r>
            <a:endParaRPr b="1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950444" y="2163794"/>
            <a:ext cx="135449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Templado semiseco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3522488" y="2163679"/>
            <a:ext cx="80021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Anual 500 mm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5184858" y="2849410"/>
            <a:ext cx="135449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 °C.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5209602" y="3031142"/>
            <a:ext cx="135449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75 %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5093740" y="3182302"/>
            <a:ext cx="135449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Servicios de Soporte.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4357802" y="3447665"/>
            <a:ext cx="212351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1594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495823" y="3876507"/>
            <a:ext cx="572342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ojo de agua era usado por las mujeres como zonas de lavado comunitario así como para abastecer sus necesidades de agua potable y para el aseo de las personas de los alrededores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3460725" y="4556314"/>
            <a:ext cx="294929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lugar es usualmente visitado para el aseo personal y como pasatiempo por los habitantes de la colonia así como de zonas colindantes, en las zonas más alejadas del pozo se usa el agua para lavar verduras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650017" y="5287219"/>
            <a:ext cx="3644469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MX" sz="800">
                <a:latin typeface="Times New Roman"/>
                <a:ea typeface="Times New Roman"/>
                <a:cs typeface="Times New Roman"/>
                <a:sym typeface="Times New Roman"/>
              </a:rPr>
              <a:t>Natural y recreación.</a:t>
            </a: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4346851" y="5433541"/>
            <a:ext cx="194898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35 m2.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408448" y="5808729"/>
            <a:ext cx="6045986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espacio es utilizado como zona de esparcimiento y por cosechadores para lavar sus cosechas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470095" y="6869126"/>
            <a:ext cx="297346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lugar es una mezcla de infraestructura municipal y hábitat natural lo que permite desarrollarse un área de esparcimiento gratuita, el espacio se presta para nadar, acampar y realizar días de campo, alrededor de este se ha generado una pequeña biodiversidad de aves, pequeños mamíferos e incluso peces 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442020" y="2521315"/>
            <a:ext cx="3981478" cy="20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s-MX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entorno consta de hectáreas de cultivo y planicies pastizales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1017541" y="2901278"/>
            <a:ext cx="334672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s-MX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llamados manantiales es un ojo de agua el cual abastece a la colonia el cerro colorado y a las áreas de cultivo que existen a su alrededor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1058959" y="3359189"/>
            <a:ext cx="3364539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s-MX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vegetación consta de encino manzanilla, encino hoja ancha, huizache, mezquite, matorrales, la fauna consta de conejos, ardillas, peces así como diversos animales de corral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487965" y="4537730"/>
            <a:ext cx="294929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zona se encuentra en uno de los extremos de la colonia, a su alrededor se encuentran terrenos de siembra y pastizales amplios y frondosos.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450295" y="1333828"/>
            <a:ext cx="3925500" cy="2190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3529085" y="6334626"/>
            <a:ext cx="2895369" cy="23753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3553540" y="6372930"/>
            <a:ext cx="797013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Localización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1"/>
          <p:cNvPicPr preferRelativeResize="0"/>
          <p:nvPr/>
        </p:nvPicPr>
        <p:blipFill rotWithShape="1">
          <a:blip r:embed="rId4">
            <a:alphaModFix/>
          </a:blip>
          <a:srcRect b="5224" l="41329" r="13460" t="14179"/>
          <a:stretch/>
        </p:blipFill>
        <p:spPr>
          <a:xfrm>
            <a:off x="4025715" y="6556956"/>
            <a:ext cx="2061458" cy="2066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65504" y="1361515"/>
            <a:ext cx="1935295" cy="1426749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"/>
          <p:cNvSpPr/>
          <p:nvPr/>
        </p:nvSpPr>
        <p:spPr>
          <a:xfrm>
            <a:off x="2831513" y="550244"/>
            <a:ext cx="176932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s-MX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LUGARES NATURALES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53347" y="183283"/>
            <a:ext cx="628366" cy="677457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/>
          <p:nvPr/>
        </p:nvSpPr>
        <p:spPr>
          <a:xfrm>
            <a:off x="1920880" y="204982"/>
            <a:ext cx="366977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 DE INFORMACIÓN CULTURAL Y NATURAL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 VALLE DE MEZQUITAL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956918" y="828346"/>
            <a:ext cx="66877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PÁG. 1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81713" y="310416"/>
            <a:ext cx="443978" cy="36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</cp:coreProperties>
</file>